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7" r:id="rId6"/>
    <p:sldId id="259" r:id="rId7"/>
    <p:sldId id="260" r:id="rId8"/>
    <p:sldId id="261" r:id="rId9"/>
    <p:sldId id="262" r:id="rId10"/>
    <p:sldId id="256"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300"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BE75A-9E09-467E-8115-E5C9A7394D39}"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MY"/>
        </a:p>
      </dgm:t>
    </dgm:pt>
    <dgm:pt modelId="{39357E42-C224-4A86-A442-22BDD612F600}">
      <dgm:prSet phldrT="[Text]"/>
      <dgm:spPr/>
      <dgm:t>
        <a:bodyPr/>
        <a:lstStyle/>
        <a:p>
          <a:r>
            <a:rPr lang="en-US" dirty="0" smtClean="0">
              <a:solidFill>
                <a:schemeClr val="tx1"/>
              </a:solidFill>
              <a:effectLst>
                <a:outerShdw blurRad="38100" dist="38100" dir="2700000" algn="tl">
                  <a:srgbClr val="000000">
                    <a:alpha val="43137"/>
                  </a:srgbClr>
                </a:outerShdw>
              </a:effectLst>
              <a:latin typeface="Arial Black" panose="020B0A04020102020204" pitchFamily="34" charset="0"/>
            </a:rPr>
            <a:t>MENDIDIK ANAK- MENJADI SOLEH:</a:t>
          </a:r>
          <a:endParaRPr lang="en-MY" dirty="0">
            <a:solidFill>
              <a:schemeClr val="tx1"/>
            </a:solidFill>
            <a:effectLst>
              <a:outerShdw blurRad="38100" dist="38100" dir="2700000" algn="tl">
                <a:srgbClr val="000000">
                  <a:alpha val="43137"/>
                </a:srgbClr>
              </a:outerShdw>
            </a:effectLst>
            <a:latin typeface="Arial Black" panose="020B0A04020102020204" pitchFamily="34" charset="0"/>
          </a:endParaRPr>
        </a:p>
      </dgm:t>
    </dgm:pt>
    <dgm:pt modelId="{7F8E3DFB-5AB0-42CA-BB2F-2496B12653E9}" type="parTrans" cxnId="{D2194548-D60B-4E18-9949-3916203A3F13}">
      <dgm:prSet/>
      <dgm:spPr/>
      <dgm:t>
        <a:bodyPr/>
        <a:lstStyle/>
        <a:p>
          <a:endParaRPr lang="en-MY"/>
        </a:p>
      </dgm:t>
    </dgm:pt>
    <dgm:pt modelId="{C98439B4-4F1B-4A3D-B448-2242A4CB5C68}" type="sibTrans" cxnId="{D2194548-D60B-4E18-9949-3916203A3F13}">
      <dgm:prSet/>
      <dgm:spPr/>
      <dgm:t>
        <a:bodyPr/>
        <a:lstStyle/>
        <a:p>
          <a:endParaRPr lang="en-MY"/>
        </a:p>
      </dgm:t>
    </dgm:pt>
    <dgm:pt modelId="{B1B5F9D7-54C3-4284-8D31-F94C93B3501B}">
      <dgm:prSet phldrT="[Text]"/>
      <dgm:spPr/>
      <dgm:t>
        <a:bodyPr/>
        <a:lstStyle/>
        <a:p>
          <a:r>
            <a:rPr lang="en-US" dirty="0" smtClean="0">
              <a:ln>
                <a:solidFill>
                  <a:schemeClr val="tx1"/>
                </a:solidFill>
              </a:ln>
              <a:solidFill>
                <a:srgbClr val="00B050"/>
              </a:solidFill>
              <a:effectLst>
                <a:glow rad="101600">
                  <a:schemeClr val="tx1">
                    <a:alpha val="60000"/>
                  </a:schemeClr>
                </a:glow>
              </a:effectLst>
              <a:latin typeface="Arial Black" panose="020B0A04020102020204" pitchFamily="34" charset="0"/>
            </a:rPr>
            <a:t>BERBAKTI DAN BERDOA KERAHMATAN BAGI IBU BAPA</a:t>
          </a:r>
          <a:endParaRPr lang="en-MY" dirty="0">
            <a:ln>
              <a:solidFill>
                <a:schemeClr val="tx1"/>
              </a:solidFill>
            </a:ln>
            <a:solidFill>
              <a:srgbClr val="00B050"/>
            </a:solidFill>
            <a:effectLst>
              <a:glow rad="101600">
                <a:schemeClr val="tx1">
                  <a:alpha val="60000"/>
                </a:schemeClr>
              </a:glow>
            </a:effectLst>
            <a:latin typeface="Arial Black" panose="020B0A04020102020204" pitchFamily="34" charset="0"/>
          </a:endParaRPr>
        </a:p>
      </dgm:t>
    </dgm:pt>
    <dgm:pt modelId="{161D87DB-E5CC-451D-A61D-C69B53730FD7}" type="parTrans" cxnId="{7226ABA7-4E12-4F13-9C91-A48FFB7BF159}">
      <dgm:prSet/>
      <dgm:spPr/>
      <dgm:t>
        <a:bodyPr/>
        <a:lstStyle/>
        <a:p>
          <a:endParaRPr lang="en-MY"/>
        </a:p>
      </dgm:t>
    </dgm:pt>
    <dgm:pt modelId="{0B8AFA39-E5BB-4B6E-A233-0778E3CBD251}" type="sibTrans" cxnId="{7226ABA7-4E12-4F13-9C91-A48FFB7BF159}">
      <dgm:prSet/>
      <dgm:spPr/>
      <dgm:t>
        <a:bodyPr/>
        <a:lstStyle/>
        <a:p>
          <a:endParaRPr lang="en-MY"/>
        </a:p>
      </dgm:t>
    </dgm:pt>
    <dgm:pt modelId="{FF61043A-E413-4C77-BAC4-5FB98B7B331D}">
      <dgm:prSet phldrT="[Text]"/>
      <dgm:spPr/>
      <dgm:t>
        <a:bodyPr/>
        <a:lstStyle/>
        <a:p>
          <a:r>
            <a:rPr lang="en-US" dirty="0" smtClean="0">
              <a:solidFill>
                <a:schemeClr val="tx1"/>
              </a:solidFill>
              <a:latin typeface="Arial Black" panose="020B0A04020102020204" pitchFamily="34" charset="0"/>
            </a:rPr>
            <a:t>BELAJAR DAN MENGAJAR:</a:t>
          </a:r>
          <a:endParaRPr lang="en-MY" dirty="0">
            <a:solidFill>
              <a:schemeClr val="tx1"/>
            </a:solidFill>
            <a:latin typeface="Arial Black" panose="020B0A04020102020204" pitchFamily="34" charset="0"/>
          </a:endParaRPr>
        </a:p>
      </dgm:t>
    </dgm:pt>
    <dgm:pt modelId="{CC962F3C-970C-425C-9B2B-8A72331A2FBC}" type="parTrans" cxnId="{9956AAC6-C83A-441A-B0F2-20754607681D}">
      <dgm:prSet/>
      <dgm:spPr/>
      <dgm:t>
        <a:bodyPr/>
        <a:lstStyle/>
        <a:p>
          <a:endParaRPr lang="en-MY"/>
        </a:p>
      </dgm:t>
    </dgm:pt>
    <dgm:pt modelId="{712D94C4-1452-4E32-9B81-DA79A43612D3}" type="sibTrans" cxnId="{9956AAC6-C83A-441A-B0F2-20754607681D}">
      <dgm:prSet/>
      <dgm:spPr/>
      <dgm:t>
        <a:bodyPr/>
        <a:lstStyle/>
        <a:p>
          <a:endParaRPr lang="en-MY"/>
        </a:p>
      </dgm:t>
    </dgm:pt>
    <dgm:pt modelId="{29C3C81B-255B-4AD8-96E5-221CF4309676}">
      <dgm:prSet phldrT="[Text]"/>
      <dgm:spPr/>
      <dgm:t>
        <a:bodyPr/>
        <a:lstStyle/>
        <a:p>
          <a:r>
            <a:rPr lang="en-US" dirty="0" smtClean="0">
              <a:ln>
                <a:solidFill>
                  <a:schemeClr val="tx1"/>
                </a:solidFill>
              </a:ln>
              <a:solidFill>
                <a:srgbClr val="00B050"/>
              </a:solidFill>
              <a:effectLst>
                <a:glow rad="101600">
                  <a:schemeClr val="tx1">
                    <a:alpha val="60000"/>
                  </a:schemeClr>
                </a:glow>
              </a:effectLst>
              <a:latin typeface="Arial Black" panose="020B0A04020102020204" pitchFamily="34" charset="0"/>
            </a:rPr>
            <a:t>DIMANFAAT OLEH ORANG YANG DIAJAR</a:t>
          </a:r>
          <a:endParaRPr lang="en-MY" dirty="0">
            <a:ln>
              <a:solidFill>
                <a:schemeClr val="tx1"/>
              </a:solidFill>
            </a:ln>
            <a:solidFill>
              <a:srgbClr val="00B050"/>
            </a:solidFill>
            <a:effectLst>
              <a:glow rad="101600">
                <a:schemeClr val="tx1">
                  <a:alpha val="60000"/>
                </a:schemeClr>
              </a:glow>
            </a:effectLst>
            <a:latin typeface="Arial Black" panose="020B0A04020102020204" pitchFamily="34" charset="0"/>
          </a:endParaRPr>
        </a:p>
      </dgm:t>
    </dgm:pt>
    <dgm:pt modelId="{EEAF76C1-B27F-4255-A154-A38D5E475BB0}" type="parTrans" cxnId="{A1CB66BC-0C59-47F0-A33A-F2F9794BF060}">
      <dgm:prSet/>
      <dgm:spPr/>
      <dgm:t>
        <a:bodyPr/>
        <a:lstStyle/>
        <a:p>
          <a:endParaRPr lang="en-MY"/>
        </a:p>
      </dgm:t>
    </dgm:pt>
    <dgm:pt modelId="{917A57F2-617F-4292-8872-891A7A87CC13}" type="sibTrans" cxnId="{A1CB66BC-0C59-47F0-A33A-F2F9794BF060}">
      <dgm:prSet/>
      <dgm:spPr/>
      <dgm:t>
        <a:bodyPr/>
        <a:lstStyle/>
        <a:p>
          <a:endParaRPr lang="en-MY"/>
        </a:p>
      </dgm:t>
    </dgm:pt>
    <dgm:pt modelId="{2EBCFB39-B029-44A4-B428-07F20E1C8EB6}">
      <dgm:prSet phldrT="[Text]"/>
      <dgm:spPr/>
      <dgm:t>
        <a:bodyPr/>
        <a:lstStyle/>
        <a:p>
          <a:r>
            <a:rPr lang="en-US" dirty="0" smtClean="0">
              <a:solidFill>
                <a:schemeClr val="tx1"/>
              </a:solidFill>
              <a:effectLst>
                <a:outerShdw blurRad="38100" dist="38100" dir="2700000" algn="tl">
                  <a:srgbClr val="000000">
                    <a:alpha val="43137"/>
                  </a:srgbClr>
                </a:outerShdw>
              </a:effectLst>
              <a:latin typeface="Arial Black" panose="020B0A04020102020204" pitchFamily="34" charset="0"/>
            </a:rPr>
            <a:t>BERSEDEKAH DENGAN ASET KEKAL:</a:t>
          </a:r>
          <a:endParaRPr lang="en-MY" dirty="0">
            <a:solidFill>
              <a:schemeClr val="tx1"/>
            </a:solidFill>
            <a:effectLst>
              <a:outerShdw blurRad="38100" dist="38100" dir="2700000" algn="tl">
                <a:srgbClr val="000000">
                  <a:alpha val="43137"/>
                </a:srgbClr>
              </a:outerShdw>
            </a:effectLst>
            <a:latin typeface="Arial Black" panose="020B0A04020102020204" pitchFamily="34" charset="0"/>
          </a:endParaRPr>
        </a:p>
      </dgm:t>
    </dgm:pt>
    <dgm:pt modelId="{CF56B7CB-E83E-445B-A8B2-77FF23B8797B}" type="parTrans" cxnId="{5AA1518B-3F26-4D0C-BD17-436A710737E0}">
      <dgm:prSet/>
      <dgm:spPr/>
      <dgm:t>
        <a:bodyPr/>
        <a:lstStyle/>
        <a:p>
          <a:endParaRPr lang="en-MY"/>
        </a:p>
      </dgm:t>
    </dgm:pt>
    <dgm:pt modelId="{8D7463D7-D504-4C23-BAA8-BD5453708F1E}" type="sibTrans" cxnId="{5AA1518B-3F26-4D0C-BD17-436A710737E0}">
      <dgm:prSet/>
      <dgm:spPr/>
      <dgm:t>
        <a:bodyPr/>
        <a:lstStyle/>
        <a:p>
          <a:endParaRPr lang="en-MY"/>
        </a:p>
      </dgm:t>
    </dgm:pt>
    <dgm:pt modelId="{3C2F0B92-1842-4139-8FD2-872B291BFBDE}">
      <dgm:prSet phldrT="[Text]" custT="1"/>
      <dgm:spPr/>
      <dgm:t>
        <a:bodyPr/>
        <a:lstStyle/>
        <a:p>
          <a:r>
            <a:rPr lang="ar-SA" sz="4800" b="1" dirty="0" smtClean="0">
              <a:ln>
                <a:solidFill>
                  <a:schemeClr val="tx1"/>
                </a:solidFill>
              </a:ln>
              <a:solidFill>
                <a:srgbClr val="00B050"/>
              </a:solidFill>
              <a:effectLst>
                <a:glow rad="101600">
                  <a:srgbClr val="FFFF00">
                    <a:alpha val="60000"/>
                  </a:srgbClr>
                </a:glow>
              </a:effectLst>
              <a:latin typeface="Traditional Arabic" pitchFamily="18" charset="-78"/>
              <a:cs typeface="Traditional Arabic" pitchFamily="18" charset="-78"/>
            </a:rPr>
            <a:t>صدقـــــة جـــــارية</a:t>
          </a:r>
          <a:endParaRPr lang="en-MY" sz="4800" b="1" dirty="0">
            <a:ln>
              <a:solidFill>
                <a:schemeClr val="tx1"/>
              </a:solidFill>
            </a:ln>
            <a:solidFill>
              <a:srgbClr val="00B050"/>
            </a:solidFill>
            <a:effectLst>
              <a:glow rad="101600">
                <a:srgbClr val="FFFF00">
                  <a:alpha val="60000"/>
                </a:srgbClr>
              </a:glow>
            </a:effectLst>
            <a:latin typeface="Traditional Arabic" pitchFamily="18" charset="-78"/>
            <a:cs typeface="Traditional Arabic" pitchFamily="18" charset="-78"/>
          </a:endParaRPr>
        </a:p>
      </dgm:t>
    </dgm:pt>
    <dgm:pt modelId="{DC11E422-33F3-4236-ADF1-F5670A29256E}" type="parTrans" cxnId="{622D5C3B-7359-424A-860C-E99E986F6C16}">
      <dgm:prSet/>
      <dgm:spPr/>
      <dgm:t>
        <a:bodyPr/>
        <a:lstStyle/>
        <a:p>
          <a:endParaRPr lang="en-MY"/>
        </a:p>
      </dgm:t>
    </dgm:pt>
    <dgm:pt modelId="{3C16ABB5-2B71-4C2B-8C80-B90A1E992362}" type="sibTrans" cxnId="{622D5C3B-7359-424A-860C-E99E986F6C16}">
      <dgm:prSet/>
      <dgm:spPr/>
      <dgm:t>
        <a:bodyPr/>
        <a:lstStyle/>
        <a:p>
          <a:endParaRPr lang="en-MY"/>
        </a:p>
      </dgm:t>
    </dgm:pt>
    <dgm:pt modelId="{70934D9E-182B-41CC-B92D-6B642CE509B6}" type="pres">
      <dgm:prSet presAssocID="{FD2BE75A-9E09-467E-8115-E5C9A7394D39}" presName="linear" presStyleCnt="0">
        <dgm:presLayoutVars>
          <dgm:animLvl val="lvl"/>
          <dgm:resizeHandles val="exact"/>
        </dgm:presLayoutVars>
      </dgm:prSet>
      <dgm:spPr/>
      <dgm:t>
        <a:bodyPr/>
        <a:lstStyle/>
        <a:p>
          <a:endParaRPr lang="en-MY"/>
        </a:p>
      </dgm:t>
    </dgm:pt>
    <dgm:pt modelId="{156516E8-5457-4641-8D66-2CEC166EDCEE}" type="pres">
      <dgm:prSet presAssocID="{39357E42-C224-4A86-A442-22BDD612F600}" presName="parentText" presStyleLbl="node1" presStyleIdx="0" presStyleCnt="3">
        <dgm:presLayoutVars>
          <dgm:chMax val="0"/>
          <dgm:bulletEnabled val="1"/>
        </dgm:presLayoutVars>
      </dgm:prSet>
      <dgm:spPr/>
      <dgm:t>
        <a:bodyPr/>
        <a:lstStyle/>
        <a:p>
          <a:endParaRPr lang="en-MY"/>
        </a:p>
      </dgm:t>
    </dgm:pt>
    <dgm:pt modelId="{F4E147D0-AD5C-4140-8551-9FE41DC1E0E4}" type="pres">
      <dgm:prSet presAssocID="{39357E42-C224-4A86-A442-22BDD612F600}" presName="childText" presStyleLbl="revTx" presStyleIdx="0" presStyleCnt="3">
        <dgm:presLayoutVars>
          <dgm:bulletEnabled val="1"/>
        </dgm:presLayoutVars>
      </dgm:prSet>
      <dgm:spPr/>
      <dgm:t>
        <a:bodyPr/>
        <a:lstStyle/>
        <a:p>
          <a:endParaRPr lang="en-MY"/>
        </a:p>
      </dgm:t>
    </dgm:pt>
    <dgm:pt modelId="{ABC3DF7E-365E-46FE-9A73-9F11F0657BA0}" type="pres">
      <dgm:prSet presAssocID="{FF61043A-E413-4C77-BAC4-5FB98B7B331D}" presName="parentText" presStyleLbl="node1" presStyleIdx="1" presStyleCnt="3" custLinFactNeighborY="-7739">
        <dgm:presLayoutVars>
          <dgm:chMax val="0"/>
          <dgm:bulletEnabled val="1"/>
        </dgm:presLayoutVars>
      </dgm:prSet>
      <dgm:spPr/>
      <dgm:t>
        <a:bodyPr/>
        <a:lstStyle/>
        <a:p>
          <a:endParaRPr lang="en-MY"/>
        </a:p>
      </dgm:t>
    </dgm:pt>
    <dgm:pt modelId="{DCDB2E87-F026-469B-81D4-8F2806DECF3D}" type="pres">
      <dgm:prSet presAssocID="{FF61043A-E413-4C77-BAC4-5FB98B7B331D}" presName="childText" presStyleLbl="revTx" presStyleIdx="1" presStyleCnt="3">
        <dgm:presLayoutVars>
          <dgm:bulletEnabled val="1"/>
        </dgm:presLayoutVars>
      </dgm:prSet>
      <dgm:spPr/>
      <dgm:t>
        <a:bodyPr/>
        <a:lstStyle/>
        <a:p>
          <a:endParaRPr lang="en-MY"/>
        </a:p>
      </dgm:t>
    </dgm:pt>
    <dgm:pt modelId="{7E4F9C3C-77EC-4BF7-A614-089B3169EAE7}" type="pres">
      <dgm:prSet presAssocID="{2EBCFB39-B029-44A4-B428-07F20E1C8EB6}" presName="parentText" presStyleLbl="node1" presStyleIdx="2" presStyleCnt="3">
        <dgm:presLayoutVars>
          <dgm:chMax val="0"/>
          <dgm:bulletEnabled val="1"/>
        </dgm:presLayoutVars>
      </dgm:prSet>
      <dgm:spPr/>
      <dgm:t>
        <a:bodyPr/>
        <a:lstStyle/>
        <a:p>
          <a:endParaRPr lang="en-MY"/>
        </a:p>
      </dgm:t>
    </dgm:pt>
    <dgm:pt modelId="{B42E9A3C-35E2-4AA2-A264-15800E114DB9}" type="pres">
      <dgm:prSet presAssocID="{2EBCFB39-B029-44A4-B428-07F20E1C8EB6}" presName="childText" presStyleLbl="revTx" presStyleIdx="2" presStyleCnt="3" custScaleY="68471">
        <dgm:presLayoutVars>
          <dgm:bulletEnabled val="1"/>
        </dgm:presLayoutVars>
      </dgm:prSet>
      <dgm:spPr/>
      <dgm:t>
        <a:bodyPr/>
        <a:lstStyle/>
        <a:p>
          <a:endParaRPr lang="en-MY"/>
        </a:p>
      </dgm:t>
    </dgm:pt>
  </dgm:ptLst>
  <dgm:cxnLst>
    <dgm:cxn modelId="{622D5C3B-7359-424A-860C-E99E986F6C16}" srcId="{2EBCFB39-B029-44A4-B428-07F20E1C8EB6}" destId="{3C2F0B92-1842-4139-8FD2-872B291BFBDE}" srcOrd="0" destOrd="0" parTransId="{DC11E422-33F3-4236-ADF1-F5670A29256E}" sibTransId="{3C16ABB5-2B71-4C2B-8C80-B90A1E992362}"/>
    <dgm:cxn modelId="{45638D37-2029-448F-B600-4491D3CD7509}" type="presOf" srcId="{B1B5F9D7-54C3-4284-8D31-F94C93B3501B}" destId="{F4E147D0-AD5C-4140-8551-9FE41DC1E0E4}" srcOrd="0" destOrd="0" presId="urn:microsoft.com/office/officeart/2005/8/layout/vList2"/>
    <dgm:cxn modelId="{2BBB3385-78F4-4C5B-94B0-9252FF5DFFE5}" type="presOf" srcId="{39357E42-C224-4A86-A442-22BDD612F600}" destId="{156516E8-5457-4641-8D66-2CEC166EDCEE}" srcOrd="0" destOrd="0" presId="urn:microsoft.com/office/officeart/2005/8/layout/vList2"/>
    <dgm:cxn modelId="{AE411F29-370F-4759-89E6-37CA4ABB9760}" type="presOf" srcId="{3C2F0B92-1842-4139-8FD2-872B291BFBDE}" destId="{B42E9A3C-35E2-4AA2-A264-15800E114DB9}" srcOrd="0" destOrd="0" presId="urn:microsoft.com/office/officeart/2005/8/layout/vList2"/>
    <dgm:cxn modelId="{9956AAC6-C83A-441A-B0F2-20754607681D}" srcId="{FD2BE75A-9E09-467E-8115-E5C9A7394D39}" destId="{FF61043A-E413-4C77-BAC4-5FB98B7B331D}" srcOrd="1" destOrd="0" parTransId="{CC962F3C-970C-425C-9B2B-8A72331A2FBC}" sibTransId="{712D94C4-1452-4E32-9B81-DA79A43612D3}"/>
    <dgm:cxn modelId="{7226ABA7-4E12-4F13-9C91-A48FFB7BF159}" srcId="{39357E42-C224-4A86-A442-22BDD612F600}" destId="{B1B5F9D7-54C3-4284-8D31-F94C93B3501B}" srcOrd="0" destOrd="0" parTransId="{161D87DB-E5CC-451D-A61D-C69B53730FD7}" sibTransId="{0B8AFA39-E5BB-4B6E-A233-0778E3CBD251}"/>
    <dgm:cxn modelId="{2D47005E-3B73-4416-AAAA-945567F526E0}" type="presOf" srcId="{FF61043A-E413-4C77-BAC4-5FB98B7B331D}" destId="{ABC3DF7E-365E-46FE-9A73-9F11F0657BA0}" srcOrd="0" destOrd="0" presId="urn:microsoft.com/office/officeart/2005/8/layout/vList2"/>
    <dgm:cxn modelId="{A1CB66BC-0C59-47F0-A33A-F2F9794BF060}" srcId="{FF61043A-E413-4C77-BAC4-5FB98B7B331D}" destId="{29C3C81B-255B-4AD8-96E5-221CF4309676}" srcOrd="0" destOrd="0" parTransId="{EEAF76C1-B27F-4255-A154-A38D5E475BB0}" sibTransId="{917A57F2-617F-4292-8872-891A7A87CC13}"/>
    <dgm:cxn modelId="{5AA1518B-3F26-4D0C-BD17-436A710737E0}" srcId="{FD2BE75A-9E09-467E-8115-E5C9A7394D39}" destId="{2EBCFB39-B029-44A4-B428-07F20E1C8EB6}" srcOrd="2" destOrd="0" parTransId="{CF56B7CB-E83E-445B-A8B2-77FF23B8797B}" sibTransId="{8D7463D7-D504-4C23-BAA8-BD5453708F1E}"/>
    <dgm:cxn modelId="{D2194548-D60B-4E18-9949-3916203A3F13}" srcId="{FD2BE75A-9E09-467E-8115-E5C9A7394D39}" destId="{39357E42-C224-4A86-A442-22BDD612F600}" srcOrd="0" destOrd="0" parTransId="{7F8E3DFB-5AB0-42CA-BB2F-2496B12653E9}" sibTransId="{C98439B4-4F1B-4A3D-B448-2242A4CB5C68}"/>
    <dgm:cxn modelId="{57F3E356-5CDB-404B-87E8-B82418B0B336}" type="presOf" srcId="{29C3C81B-255B-4AD8-96E5-221CF4309676}" destId="{DCDB2E87-F026-469B-81D4-8F2806DECF3D}" srcOrd="0" destOrd="0" presId="urn:microsoft.com/office/officeart/2005/8/layout/vList2"/>
    <dgm:cxn modelId="{2BBDC4E8-CC21-4A7F-8743-4BB1D980E64E}" type="presOf" srcId="{2EBCFB39-B029-44A4-B428-07F20E1C8EB6}" destId="{7E4F9C3C-77EC-4BF7-A614-089B3169EAE7}" srcOrd="0" destOrd="0" presId="urn:microsoft.com/office/officeart/2005/8/layout/vList2"/>
    <dgm:cxn modelId="{D0E11BD6-D151-4D35-B2E7-7658D1037C14}" type="presOf" srcId="{FD2BE75A-9E09-467E-8115-E5C9A7394D39}" destId="{70934D9E-182B-41CC-B92D-6B642CE509B6}" srcOrd="0" destOrd="0" presId="urn:microsoft.com/office/officeart/2005/8/layout/vList2"/>
    <dgm:cxn modelId="{3118E9E0-B3E2-4850-8E73-699A193825D8}" type="presParOf" srcId="{70934D9E-182B-41CC-B92D-6B642CE509B6}" destId="{156516E8-5457-4641-8D66-2CEC166EDCEE}" srcOrd="0" destOrd="0" presId="urn:microsoft.com/office/officeart/2005/8/layout/vList2"/>
    <dgm:cxn modelId="{8BE226C5-0643-4269-A425-4961614590C5}" type="presParOf" srcId="{70934D9E-182B-41CC-B92D-6B642CE509B6}" destId="{F4E147D0-AD5C-4140-8551-9FE41DC1E0E4}" srcOrd="1" destOrd="0" presId="urn:microsoft.com/office/officeart/2005/8/layout/vList2"/>
    <dgm:cxn modelId="{8EF8DB61-82E3-4CC6-AF5A-B92891B9CC1C}" type="presParOf" srcId="{70934D9E-182B-41CC-B92D-6B642CE509B6}" destId="{ABC3DF7E-365E-46FE-9A73-9F11F0657BA0}" srcOrd="2" destOrd="0" presId="urn:microsoft.com/office/officeart/2005/8/layout/vList2"/>
    <dgm:cxn modelId="{332DB5E0-498E-40E4-9B64-9FD806A3B850}" type="presParOf" srcId="{70934D9E-182B-41CC-B92D-6B642CE509B6}" destId="{DCDB2E87-F026-469B-81D4-8F2806DECF3D}" srcOrd="3" destOrd="0" presId="urn:microsoft.com/office/officeart/2005/8/layout/vList2"/>
    <dgm:cxn modelId="{709BD458-4505-409E-AAB2-523A99C51DBE}" type="presParOf" srcId="{70934D9E-182B-41CC-B92D-6B642CE509B6}" destId="{7E4F9C3C-77EC-4BF7-A614-089B3169EAE7}" srcOrd="4" destOrd="0" presId="urn:microsoft.com/office/officeart/2005/8/layout/vList2"/>
    <dgm:cxn modelId="{9D53233A-0EA4-4C02-BDD0-193A8F5AFF77}" type="presParOf" srcId="{70934D9E-182B-41CC-B92D-6B642CE509B6}" destId="{B42E9A3C-35E2-4AA2-A264-15800E114DB9}" srcOrd="5" destOrd="0" presId="urn:microsoft.com/office/officeart/2005/8/layout/vList2"/>
  </dgm:cxnLst>
  <dgm:bg>
    <a:solidFill>
      <a:schemeClr val="bg2">
        <a:alpha val="57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7E9C47-03D8-453A-BD5B-425918299EA1}"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MY"/>
        </a:p>
      </dgm:t>
    </dgm:pt>
    <dgm:pt modelId="{725FA460-BC2E-4778-9FCE-DDF499D9678C}">
      <dgm:prSet phldrT="[Text]" custT="1"/>
      <dgm:spPr/>
      <dgm:t>
        <a:bodyPr/>
        <a:lstStyle/>
        <a:p>
          <a:r>
            <a:rPr lang="en-US" sz="3600" b="1" dirty="0" smtClean="0">
              <a:effectLst>
                <a:glow rad="101600">
                  <a:schemeClr val="tx1">
                    <a:alpha val="60000"/>
                  </a:schemeClr>
                </a:glow>
              </a:effectLst>
            </a:rPr>
            <a:t>WAKAF MENGHASILKAN</a:t>
          </a:r>
          <a:endParaRPr lang="en-MY" sz="3600" b="1" dirty="0">
            <a:effectLst>
              <a:glow rad="101600">
                <a:schemeClr val="tx1">
                  <a:alpha val="60000"/>
                </a:schemeClr>
              </a:glow>
            </a:effectLst>
          </a:endParaRPr>
        </a:p>
      </dgm:t>
    </dgm:pt>
    <dgm:pt modelId="{B4F03723-4E28-4F1D-B2FE-F63A7F3BD89E}" type="parTrans" cxnId="{E6135F82-0C1F-4227-A2C1-F4628914FF1F}">
      <dgm:prSet/>
      <dgm:spPr/>
      <dgm:t>
        <a:bodyPr/>
        <a:lstStyle/>
        <a:p>
          <a:endParaRPr lang="en-MY"/>
        </a:p>
      </dgm:t>
    </dgm:pt>
    <dgm:pt modelId="{40207B5B-B79B-48AA-965B-FC7A29F9D428}" type="sibTrans" cxnId="{E6135F82-0C1F-4227-A2C1-F4628914FF1F}">
      <dgm:prSet/>
      <dgm:spPr/>
      <dgm:t>
        <a:bodyPr/>
        <a:lstStyle/>
        <a:p>
          <a:endParaRPr lang="en-MY"/>
        </a:p>
      </dgm:t>
    </dgm:pt>
    <dgm:pt modelId="{59ABD53A-52DA-428D-A049-C03356192A1D}">
      <dgm:prSet phldrT="[Text]" custT="1"/>
      <dgm:spPr/>
      <dgm:t>
        <a:bodyPr/>
        <a:lstStyle/>
        <a:p>
          <a:r>
            <a:rPr lang="en-US" sz="3200" b="1" dirty="0" smtClean="0">
              <a:effectLst>
                <a:glow rad="101600">
                  <a:schemeClr val="tx1">
                    <a:alpha val="60000"/>
                  </a:schemeClr>
                </a:glow>
              </a:effectLst>
            </a:rPr>
            <a:t>MANFAAT KEPADA MASYARAKAT</a:t>
          </a:r>
          <a:endParaRPr lang="en-MY" sz="3200" b="1" dirty="0">
            <a:effectLst>
              <a:glow rad="101600">
                <a:schemeClr val="tx1">
                  <a:alpha val="60000"/>
                </a:schemeClr>
              </a:glow>
            </a:effectLst>
          </a:endParaRPr>
        </a:p>
      </dgm:t>
    </dgm:pt>
    <dgm:pt modelId="{77D5B1A7-4795-4D70-A9F4-6193389996B3}" type="parTrans" cxnId="{751EAFA2-BA7A-4AFD-B30D-CE4B195CE596}">
      <dgm:prSet/>
      <dgm:spPr/>
      <dgm:t>
        <a:bodyPr/>
        <a:lstStyle/>
        <a:p>
          <a:endParaRPr lang="en-MY"/>
        </a:p>
      </dgm:t>
    </dgm:pt>
    <dgm:pt modelId="{BB242147-501E-4548-B591-4038E3B08555}" type="sibTrans" cxnId="{751EAFA2-BA7A-4AFD-B30D-CE4B195CE596}">
      <dgm:prSet/>
      <dgm:spPr/>
      <dgm:t>
        <a:bodyPr/>
        <a:lstStyle/>
        <a:p>
          <a:endParaRPr lang="en-MY"/>
        </a:p>
      </dgm:t>
    </dgm:pt>
    <dgm:pt modelId="{379F1B50-A320-4240-B088-E8F0D75AB8DE}">
      <dgm:prSet phldrT="[Text]"/>
      <dgm:spPr/>
      <dgm:t>
        <a:bodyPr/>
        <a:lstStyle/>
        <a:p>
          <a:r>
            <a:rPr lang="en-US" b="1" dirty="0" smtClean="0">
              <a:effectLst>
                <a:glow rad="101600">
                  <a:schemeClr val="tx1">
                    <a:alpha val="60000"/>
                  </a:schemeClr>
                </a:glow>
              </a:effectLst>
            </a:rPr>
            <a:t>RAHMAT DAN PAHALA KEPADA PEWAKAF BERTERUSAN WALAUPUN SETELAH  MATI</a:t>
          </a:r>
          <a:endParaRPr lang="en-MY" b="1" dirty="0">
            <a:effectLst>
              <a:glow rad="101600">
                <a:schemeClr val="tx1">
                  <a:alpha val="60000"/>
                </a:schemeClr>
              </a:glow>
            </a:effectLst>
          </a:endParaRPr>
        </a:p>
      </dgm:t>
    </dgm:pt>
    <dgm:pt modelId="{D54CA9E1-738B-4C0C-A12E-3E1C6E91FC3B}" type="parTrans" cxnId="{49FAB076-C36E-4030-9C2E-35D0CEDD398F}">
      <dgm:prSet/>
      <dgm:spPr/>
      <dgm:t>
        <a:bodyPr/>
        <a:lstStyle/>
        <a:p>
          <a:endParaRPr lang="en-MY"/>
        </a:p>
      </dgm:t>
    </dgm:pt>
    <dgm:pt modelId="{08A62B99-EA02-4DD6-B792-A5BE48994857}" type="sibTrans" cxnId="{49FAB076-C36E-4030-9C2E-35D0CEDD398F}">
      <dgm:prSet/>
      <dgm:spPr/>
      <dgm:t>
        <a:bodyPr/>
        <a:lstStyle/>
        <a:p>
          <a:endParaRPr lang="en-MY"/>
        </a:p>
      </dgm:t>
    </dgm:pt>
    <dgm:pt modelId="{5274474C-8441-4BF2-879E-AA7CC5FCFBF9}" type="pres">
      <dgm:prSet presAssocID="{337E9C47-03D8-453A-BD5B-425918299EA1}" presName="cycle" presStyleCnt="0">
        <dgm:presLayoutVars>
          <dgm:chMax val="1"/>
          <dgm:dir/>
          <dgm:animLvl val="ctr"/>
          <dgm:resizeHandles val="exact"/>
        </dgm:presLayoutVars>
      </dgm:prSet>
      <dgm:spPr/>
      <dgm:t>
        <a:bodyPr/>
        <a:lstStyle/>
        <a:p>
          <a:endParaRPr lang="en-MY"/>
        </a:p>
      </dgm:t>
    </dgm:pt>
    <dgm:pt modelId="{A974E58E-7749-471A-BCE6-63CF8E2FD54F}" type="pres">
      <dgm:prSet presAssocID="{725FA460-BC2E-4778-9FCE-DDF499D9678C}" presName="centerShape" presStyleLbl="node0" presStyleIdx="0" presStyleCnt="1" custScaleX="185909" custLinFactNeighborX="2717" custLinFactNeighborY="-34774"/>
      <dgm:spPr/>
      <dgm:t>
        <a:bodyPr/>
        <a:lstStyle/>
        <a:p>
          <a:endParaRPr lang="en-MY"/>
        </a:p>
      </dgm:t>
    </dgm:pt>
    <dgm:pt modelId="{20468C9D-8085-4137-A6E9-D085FCB9A4D8}" type="pres">
      <dgm:prSet presAssocID="{77D5B1A7-4795-4D70-A9F4-6193389996B3}" presName="parTrans" presStyleLbl="bgSibTrans2D1" presStyleIdx="0" presStyleCnt="2" custAng="10970073" custScaleX="44184" custLinFactNeighborX="-20022" custLinFactNeighborY="-93387"/>
      <dgm:spPr/>
      <dgm:t>
        <a:bodyPr/>
        <a:lstStyle/>
        <a:p>
          <a:endParaRPr lang="en-MY"/>
        </a:p>
      </dgm:t>
    </dgm:pt>
    <dgm:pt modelId="{CD6C0CE3-ADFA-4656-9B28-F3E1B373875E}" type="pres">
      <dgm:prSet presAssocID="{59ABD53A-52DA-428D-A049-C03356192A1D}" presName="node" presStyleLbl="node1" presStyleIdx="0" presStyleCnt="2" custScaleX="110559" custRadScaleRad="63024" custRadScaleInc="-52225">
        <dgm:presLayoutVars>
          <dgm:bulletEnabled val="1"/>
        </dgm:presLayoutVars>
      </dgm:prSet>
      <dgm:spPr/>
      <dgm:t>
        <a:bodyPr/>
        <a:lstStyle/>
        <a:p>
          <a:endParaRPr lang="en-MY"/>
        </a:p>
      </dgm:t>
    </dgm:pt>
    <dgm:pt modelId="{E2AB9DE8-88E1-44D8-B221-327511162F4C}" type="pres">
      <dgm:prSet presAssocID="{D54CA9E1-738B-4C0C-A12E-3E1C6E91FC3B}" presName="parTrans" presStyleLbl="bgSibTrans2D1" presStyleIdx="1" presStyleCnt="2" custAng="10947465" custScaleX="39615" custLinFactNeighborX="-3313" custLinFactNeighborY="-88815"/>
      <dgm:spPr/>
      <dgm:t>
        <a:bodyPr/>
        <a:lstStyle/>
        <a:p>
          <a:endParaRPr lang="en-MY"/>
        </a:p>
      </dgm:t>
    </dgm:pt>
    <dgm:pt modelId="{F4589413-4F49-4788-AD23-83DB12885EFB}" type="pres">
      <dgm:prSet presAssocID="{379F1B50-A320-4240-B088-E8F0D75AB8DE}" presName="node" presStyleLbl="node1" presStyleIdx="1" presStyleCnt="2" custScaleX="130400" custRadScaleRad="69308" custRadScaleInc="53331">
        <dgm:presLayoutVars>
          <dgm:bulletEnabled val="1"/>
        </dgm:presLayoutVars>
      </dgm:prSet>
      <dgm:spPr/>
      <dgm:t>
        <a:bodyPr/>
        <a:lstStyle/>
        <a:p>
          <a:endParaRPr lang="en-MY"/>
        </a:p>
      </dgm:t>
    </dgm:pt>
  </dgm:ptLst>
  <dgm:cxnLst>
    <dgm:cxn modelId="{FC7C1CD1-E3A6-4A4F-ADA2-870E30B73D20}" type="presOf" srcId="{379F1B50-A320-4240-B088-E8F0D75AB8DE}" destId="{F4589413-4F49-4788-AD23-83DB12885EFB}" srcOrd="0" destOrd="0" presId="urn:microsoft.com/office/officeart/2005/8/layout/radial4"/>
    <dgm:cxn modelId="{E6135F82-0C1F-4227-A2C1-F4628914FF1F}" srcId="{337E9C47-03D8-453A-BD5B-425918299EA1}" destId="{725FA460-BC2E-4778-9FCE-DDF499D9678C}" srcOrd="0" destOrd="0" parTransId="{B4F03723-4E28-4F1D-B2FE-F63A7F3BD89E}" sibTransId="{40207B5B-B79B-48AA-965B-FC7A29F9D428}"/>
    <dgm:cxn modelId="{E00FE6F6-11A8-4B89-8B89-67D0DB7367B3}" type="presOf" srcId="{725FA460-BC2E-4778-9FCE-DDF499D9678C}" destId="{A974E58E-7749-471A-BCE6-63CF8E2FD54F}" srcOrd="0" destOrd="0" presId="urn:microsoft.com/office/officeart/2005/8/layout/radial4"/>
    <dgm:cxn modelId="{F9C9FAB9-9773-46B4-8DA0-501701691E95}" type="presOf" srcId="{337E9C47-03D8-453A-BD5B-425918299EA1}" destId="{5274474C-8441-4BF2-879E-AA7CC5FCFBF9}" srcOrd="0" destOrd="0" presId="urn:microsoft.com/office/officeart/2005/8/layout/radial4"/>
    <dgm:cxn modelId="{794575FB-8294-4CF5-8429-BB138CB5EEF0}" type="presOf" srcId="{77D5B1A7-4795-4D70-A9F4-6193389996B3}" destId="{20468C9D-8085-4137-A6E9-D085FCB9A4D8}" srcOrd="0" destOrd="0" presId="urn:microsoft.com/office/officeart/2005/8/layout/radial4"/>
    <dgm:cxn modelId="{49FAB076-C36E-4030-9C2E-35D0CEDD398F}" srcId="{725FA460-BC2E-4778-9FCE-DDF499D9678C}" destId="{379F1B50-A320-4240-B088-E8F0D75AB8DE}" srcOrd="1" destOrd="0" parTransId="{D54CA9E1-738B-4C0C-A12E-3E1C6E91FC3B}" sibTransId="{08A62B99-EA02-4DD6-B792-A5BE48994857}"/>
    <dgm:cxn modelId="{99999FC1-B3F4-49D8-BC31-89E02E7EDCB1}" type="presOf" srcId="{59ABD53A-52DA-428D-A049-C03356192A1D}" destId="{CD6C0CE3-ADFA-4656-9B28-F3E1B373875E}" srcOrd="0" destOrd="0" presId="urn:microsoft.com/office/officeart/2005/8/layout/radial4"/>
    <dgm:cxn modelId="{A5E73B71-E34E-4B95-8002-12623C5752A1}" type="presOf" srcId="{D54CA9E1-738B-4C0C-A12E-3E1C6E91FC3B}" destId="{E2AB9DE8-88E1-44D8-B221-327511162F4C}" srcOrd="0" destOrd="0" presId="urn:microsoft.com/office/officeart/2005/8/layout/radial4"/>
    <dgm:cxn modelId="{751EAFA2-BA7A-4AFD-B30D-CE4B195CE596}" srcId="{725FA460-BC2E-4778-9FCE-DDF499D9678C}" destId="{59ABD53A-52DA-428D-A049-C03356192A1D}" srcOrd="0" destOrd="0" parTransId="{77D5B1A7-4795-4D70-A9F4-6193389996B3}" sibTransId="{BB242147-501E-4548-B591-4038E3B08555}"/>
    <dgm:cxn modelId="{9F659B0C-E76B-469B-A6FF-3776E47EC983}" type="presParOf" srcId="{5274474C-8441-4BF2-879E-AA7CC5FCFBF9}" destId="{A974E58E-7749-471A-BCE6-63CF8E2FD54F}" srcOrd="0" destOrd="0" presId="urn:microsoft.com/office/officeart/2005/8/layout/radial4"/>
    <dgm:cxn modelId="{14F268D8-1C2F-4449-826C-F62A8F30DD97}" type="presParOf" srcId="{5274474C-8441-4BF2-879E-AA7CC5FCFBF9}" destId="{20468C9D-8085-4137-A6E9-D085FCB9A4D8}" srcOrd="1" destOrd="0" presId="urn:microsoft.com/office/officeart/2005/8/layout/radial4"/>
    <dgm:cxn modelId="{B27D2774-925C-4D77-9D6F-6EFECF7B82FF}" type="presParOf" srcId="{5274474C-8441-4BF2-879E-AA7CC5FCFBF9}" destId="{CD6C0CE3-ADFA-4656-9B28-F3E1B373875E}" srcOrd="2" destOrd="0" presId="urn:microsoft.com/office/officeart/2005/8/layout/radial4"/>
    <dgm:cxn modelId="{E48E8369-F994-41F5-8622-3C11EF486B7D}" type="presParOf" srcId="{5274474C-8441-4BF2-879E-AA7CC5FCFBF9}" destId="{E2AB9DE8-88E1-44D8-B221-327511162F4C}" srcOrd="3" destOrd="0" presId="urn:microsoft.com/office/officeart/2005/8/layout/radial4"/>
    <dgm:cxn modelId="{C1613075-CE7F-43AB-9933-FC9BCB466681}" type="presParOf" srcId="{5274474C-8441-4BF2-879E-AA7CC5FCFBF9}" destId="{F4589413-4F49-4788-AD23-83DB12885EFB}" srcOrd="4" destOrd="0" presId="urn:microsoft.com/office/officeart/2005/8/layout/radial4"/>
  </dgm:cxnLst>
  <dgm:bg>
    <a:solidFill>
      <a:srgbClr val="00B0F0">
        <a:alpha val="17000"/>
      </a:srgb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BB1B30-2CF2-4639-B514-036D44BCBF0A}" type="doc">
      <dgm:prSet loTypeId="urn:microsoft.com/office/officeart/2005/8/layout/hierarchy2" loCatId="hierarchy" qsTypeId="urn:microsoft.com/office/officeart/2005/8/quickstyle/3d3" qsCatId="3D" csTypeId="urn:microsoft.com/office/officeart/2005/8/colors/colorful5" csCatId="colorful" phldr="1"/>
      <dgm:spPr/>
      <dgm:t>
        <a:bodyPr/>
        <a:lstStyle/>
        <a:p>
          <a:endParaRPr lang="en-MY"/>
        </a:p>
      </dgm:t>
    </dgm:pt>
    <dgm:pt modelId="{AAF7193E-2709-45A1-91FF-C8B095AD8378}">
      <dgm:prSet phldrT="[Text]" custT="1"/>
      <dgm:spPr/>
      <dgm:t>
        <a:bodyPr/>
        <a:lstStyle/>
        <a:p>
          <a:r>
            <a:rPr lang="en-US" sz="4000" b="1" dirty="0" smtClean="0"/>
            <a:t>HASIL ASET WAKAF</a:t>
          </a:r>
          <a:endParaRPr lang="en-MY" sz="4000" b="1" dirty="0"/>
        </a:p>
      </dgm:t>
    </dgm:pt>
    <dgm:pt modelId="{2146D166-5D9C-445C-B829-83403AC994AB}" type="parTrans" cxnId="{5BC50648-AA69-456A-84D4-84056006087D}">
      <dgm:prSet/>
      <dgm:spPr/>
      <dgm:t>
        <a:bodyPr/>
        <a:lstStyle/>
        <a:p>
          <a:endParaRPr lang="en-MY"/>
        </a:p>
      </dgm:t>
    </dgm:pt>
    <dgm:pt modelId="{F3A472D8-901F-4326-A6F9-049225AEB880}" type="sibTrans" cxnId="{5BC50648-AA69-456A-84D4-84056006087D}">
      <dgm:prSet/>
      <dgm:spPr/>
      <dgm:t>
        <a:bodyPr/>
        <a:lstStyle/>
        <a:p>
          <a:endParaRPr lang="en-MY"/>
        </a:p>
      </dgm:t>
    </dgm:pt>
    <dgm:pt modelId="{069A7648-6C6F-4C8F-BEBA-277CA9A725B8}">
      <dgm:prSet phldrT="[Text]"/>
      <dgm:spPr/>
      <dgm:t>
        <a:bodyPr/>
        <a:lstStyle/>
        <a:p>
          <a:r>
            <a:rPr lang="en-US" b="1" dirty="0" smtClean="0">
              <a:solidFill>
                <a:schemeClr val="tx1"/>
              </a:solidFill>
            </a:rPr>
            <a:t>PENDIDIKAN &amp; KEMAHIRAN</a:t>
          </a:r>
          <a:endParaRPr lang="en-MY" b="1" dirty="0">
            <a:solidFill>
              <a:schemeClr val="tx1"/>
            </a:solidFill>
          </a:endParaRPr>
        </a:p>
      </dgm:t>
    </dgm:pt>
    <dgm:pt modelId="{ED85A651-DC44-4D5D-AABF-BB4EE5499150}" type="parTrans" cxnId="{891D826A-AB1B-4EA0-A340-D3490C229EAB}">
      <dgm:prSet/>
      <dgm:spPr/>
      <dgm:t>
        <a:bodyPr/>
        <a:lstStyle/>
        <a:p>
          <a:endParaRPr lang="en-MY"/>
        </a:p>
      </dgm:t>
    </dgm:pt>
    <dgm:pt modelId="{5F50EAF6-145D-42E0-9923-7AE2D9980941}" type="sibTrans" cxnId="{891D826A-AB1B-4EA0-A340-D3490C229EAB}">
      <dgm:prSet/>
      <dgm:spPr/>
      <dgm:t>
        <a:bodyPr/>
        <a:lstStyle/>
        <a:p>
          <a:endParaRPr lang="en-MY"/>
        </a:p>
      </dgm:t>
    </dgm:pt>
    <dgm:pt modelId="{73B5CF35-8CF8-4C08-8099-B5034136D6E8}">
      <dgm:prSet phldrT="[Text]"/>
      <dgm:spPr/>
      <dgm:t>
        <a:bodyPr/>
        <a:lstStyle/>
        <a:p>
          <a:r>
            <a:rPr lang="en-US" b="1" dirty="0" smtClean="0">
              <a:solidFill>
                <a:schemeClr val="tx1"/>
              </a:solidFill>
            </a:rPr>
            <a:t>ANAK YATIM</a:t>
          </a:r>
          <a:endParaRPr lang="en-MY" b="1" dirty="0">
            <a:solidFill>
              <a:schemeClr val="tx1"/>
            </a:solidFill>
          </a:endParaRPr>
        </a:p>
      </dgm:t>
    </dgm:pt>
    <dgm:pt modelId="{E8FFEB94-C9A1-40AF-AACB-E1FE7782FE26}" type="parTrans" cxnId="{79F9833B-5C63-48A8-B7C8-3392250C83E9}">
      <dgm:prSet/>
      <dgm:spPr/>
      <dgm:t>
        <a:bodyPr/>
        <a:lstStyle/>
        <a:p>
          <a:endParaRPr lang="en-MY"/>
        </a:p>
      </dgm:t>
    </dgm:pt>
    <dgm:pt modelId="{DFAAD328-2C17-4935-BD42-4ECA6A49D5C1}" type="sibTrans" cxnId="{79F9833B-5C63-48A8-B7C8-3392250C83E9}">
      <dgm:prSet/>
      <dgm:spPr/>
      <dgm:t>
        <a:bodyPr/>
        <a:lstStyle/>
        <a:p>
          <a:endParaRPr lang="en-MY"/>
        </a:p>
      </dgm:t>
    </dgm:pt>
    <dgm:pt modelId="{2623608F-2D69-47FD-992C-15B2607C48AE}">
      <dgm:prSet phldrT="[Text]"/>
      <dgm:spPr/>
      <dgm:t>
        <a:bodyPr/>
        <a:lstStyle/>
        <a:p>
          <a:r>
            <a:rPr lang="en-US" b="1" dirty="0" smtClean="0">
              <a:solidFill>
                <a:schemeClr val="tx1"/>
              </a:solidFill>
            </a:rPr>
            <a:t>PESAKIT KRONIK</a:t>
          </a:r>
          <a:endParaRPr lang="en-MY" b="1" dirty="0">
            <a:solidFill>
              <a:schemeClr val="tx1"/>
            </a:solidFill>
          </a:endParaRPr>
        </a:p>
      </dgm:t>
    </dgm:pt>
    <dgm:pt modelId="{BEA8D724-67EC-4721-AD2D-04E4BBFDCF54}" type="parTrans" cxnId="{9C96EE41-99F4-4F72-A889-668F902F6509}">
      <dgm:prSet/>
      <dgm:spPr/>
      <dgm:t>
        <a:bodyPr/>
        <a:lstStyle/>
        <a:p>
          <a:endParaRPr lang="en-MY"/>
        </a:p>
      </dgm:t>
    </dgm:pt>
    <dgm:pt modelId="{9BB3812C-B6B5-4B99-953C-BA8EE7B27FB7}" type="sibTrans" cxnId="{9C96EE41-99F4-4F72-A889-668F902F6509}">
      <dgm:prSet/>
      <dgm:spPr/>
      <dgm:t>
        <a:bodyPr/>
        <a:lstStyle/>
        <a:p>
          <a:endParaRPr lang="en-MY"/>
        </a:p>
      </dgm:t>
    </dgm:pt>
    <dgm:pt modelId="{444635A4-38D3-4FB3-B598-9CF18E0D2050}">
      <dgm:prSet phldrT="[Text]"/>
      <dgm:spPr/>
      <dgm:t>
        <a:bodyPr/>
        <a:lstStyle/>
        <a:p>
          <a:r>
            <a:rPr lang="en-US" b="1" dirty="0" smtClean="0">
              <a:solidFill>
                <a:schemeClr val="tx1"/>
              </a:solidFill>
            </a:rPr>
            <a:t>PELAJAR/MAHSISWA</a:t>
          </a:r>
          <a:endParaRPr lang="en-MY" b="1" dirty="0">
            <a:solidFill>
              <a:schemeClr val="tx1"/>
            </a:solidFill>
          </a:endParaRPr>
        </a:p>
      </dgm:t>
    </dgm:pt>
    <dgm:pt modelId="{B0ED2D70-681E-4F2C-9312-5B9B14D20139}" type="parTrans" cxnId="{6905B0DE-6FD7-4E29-90B7-E21C624A28D1}">
      <dgm:prSet/>
      <dgm:spPr/>
      <dgm:t>
        <a:bodyPr/>
        <a:lstStyle/>
        <a:p>
          <a:endParaRPr lang="en-MY"/>
        </a:p>
      </dgm:t>
    </dgm:pt>
    <dgm:pt modelId="{83D8A803-F79D-46CE-842B-49294337DDC5}" type="sibTrans" cxnId="{6905B0DE-6FD7-4E29-90B7-E21C624A28D1}">
      <dgm:prSet/>
      <dgm:spPr/>
      <dgm:t>
        <a:bodyPr/>
        <a:lstStyle/>
        <a:p>
          <a:endParaRPr lang="en-MY"/>
        </a:p>
      </dgm:t>
    </dgm:pt>
    <dgm:pt modelId="{F47673F1-5CDE-46D9-B081-9B4BA9C4ADE9}">
      <dgm:prSet phldrT="[Text]"/>
      <dgm:spPr/>
      <dgm:t>
        <a:bodyPr/>
        <a:lstStyle/>
        <a:p>
          <a:r>
            <a:rPr lang="en-US" b="1" dirty="0" smtClean="0">
              <a:solidFill>
                <a:schemeClr val="tx1"/>
              </a:solidFill>
            </a:rPr>
            <a:t>BADAN KEBAJIKAN &amp; DAKWAH</a:t>
          </a:r>
          <a:endParaRPr lang="en-MY" b="1" dirty="0">
            <a:solidFill>
              <a:schemeClr val="tx1"/>
            </a:solidFill>
          </a:endParaRPr>
        </a:p>
      </dgm:t>
    </dgm:pt>
    <dgm:pt modelId="{7E2BE99F-A5DB-432D-B7C4-007087906C24}" type="parTrans" cxnId="{55F1E651-4A67-43A1-AD85-E0E2D3E33E9E}">
      <dgm:prSet/>
      <dgm:spPr/>
      <dgm:t>
        <a:bodyPr/>
        <a:lstStyle/>
        <a:p>
          <a:endParaRPr lang="en-MY"/>
        </a:p>
      </dgm:t>
    </dgm:pt>
    <dgm:pt modelId="{C3091AE6-A2D5-42D2-9A60-F29A24005B88}" type="sibTrans" cxnId="{55F1E651-4A67-43A1-AD85-E0E2D3E33E9E}">
      <dgm:prSet/>
      <dgm:spPr/>
      <dgm:t>
        <a:bodyPr/>
        <a:lstStyle/>
        <a:p>
          <a:endParaRPr lang="en-MY"/>
        </a:p>
      </dgm:t>
    </dgm:pt>
    <dgm:pt modelId="{F5BA3F05-9574-4BA1-929D-F7640C186B0F}">
      <dgm:prSet phldrT="[Text]"/>
      <dgm:spPr/>
      <dgm:t>
        <a:bodyPr/>
        <a:lstStyle/>
        <a:p>
          <a:r>
            <a:rPr lang="en-US" b="1" dirty="0" smtClean="0">
              <a:solidFill>
                <a:schemeClr val="tx1"/>
              </a:solidFill>
            </a:rPr>
            <a:t>MASJID</a:t>
          </a:r>
          <a:endParaRPr lang="en-MY" b="1" dirty="0">
            <a:solidFill>
              <a:schemeClr val="tx1"/>
            </a:solidFill>
          </a:endParaRPr>
        </a:p>
      </dgm:t>
    </dgm:pt>
    <dgm:pt modelId="{A5931A60-D57E-4275-AE8C-81888E745321}" type="parTrans" cxnId="{71249C68-ED30-457A-9E64-6EAD3CDEEEB2}">
      <dgm:prSet/>
      <dgm:spPr/>
      <dgm:t>
        <a:bodyPr/>
        <a:lstStyle/>
        <a:p>
          <a:endParaRPr lang="en-MY"/>
        </a:p>
      </dgm:t>
    </dgm:pt>
    <dgm:pt modelId="{5B8BA6F3-525F-432C-AF87-28CCB72C4EDE}" type="sibTrans" cxnId="{71249C68-ED30-457A-9E64-6EAD3CDEEEB2}">
      <dgm:prSet/>
      <dgm:spPr/>
      <dgm:t>
        <a:bodyPr/>
        <a:lstStyle/>
        <a:p>
          <a:endParaRPr lang="en-MY"/>
        </a:p>
      </dgm:t>
    </dgm:pt>
    <dgm:pt modelId="{17E900B7-1300-420B-8A48-3DAAC8F20ABB}">
      <dgm:prSet phldrT="[Text]"/>
      <dgm:spPr/>
      <dgm:t>
        <a:bodyPr/>
        <a:lstStyle/>
        <a:p>
          <a:r>
            <a:rPr lang="en-US" b="1" dirty="0" smtClean="0">
              <a:solidFill>
                <a:schemeClr val="tx1"/>
              </a:solidFill>
            </a:rPr>
            <a:t>WAKAF QURAN</a:t>
          </a:r>
          <a:endParaRPr lang="en-MY" b="1" dirty="0">
            <a:solidFill>
              <a:schemeClr val="tx1"/>
            </a:solidFill>
          </a:endParaRPr>
        </a:p>
      </dgm:t>
    </dgm:pt>
    <dgm:pt modelId="{627B2FDC-C01D-4E18-B60F-FE2EFB037ACF}" type="parTrans" cxnId="{380DEF67-DDD7-446E-9395-164A3A197DC6}">
      <dgm:prSet/>
      <dgm:spPr/>
      <dgm:t>
        <a:bodyPr/>
        <a:lstStyle/>
        <a:p>
          <a:endParaRPr lang="en-MY"/>
        </a:p>
      </dgm:t>
    </dgm:pt>
    <dgm:pt modelId="{6D9B69CB-8E0D-48E6-B518-22CE6DD9E17D}" type="sibTrans" cxnId="{380DEF67-DDD7-446E-9395-164A3A197DC6}">
      <dgm:prSet/>
      <dgm:spPr/>
      <dgm:t>
        <a:bodyPr/>
        <a:lstStyle/>
        <a:p>
          <a:endParaRPr lang="en-MY"/>
        </a:p>
      </dgm:t>
    </dgm:pt>
    <dgm:pt modelId="{14CDA3AC-E156-42F6-B608-1D45AFB9E1E2}" type="pres">
      <dgm:prSet presAssocID="{F7BB1B30-2CF2-4639-B514-036D44BCBF0A}" presName="diagram" presStyleCnt="0">
        <dgm:presLayoutVars>
          <dgm:chPref val="1"/>
          <dgm:dir/>
          <dgm:animOne val="branch"/>
          <dgm:animLvl val="lvl"/>
          <dgm:resizeHandles val="exact"/>
        </dgm:presLayoutVars>
      </dgm:prSet>
      <dgm:spPr/>
      <dgm:t>
        <a:bodyPr/>
        <a:lstStyle/>
        <a:p>
          <a:endParaRPr lang="en-MY"/>
        </a:p>
      </dgm:t>
    </dgm:pt>
    <dgm:pt modelId="{574B66A0-3CC0-496A-8E3B-AD69B8972641}" type="pres">
      <dgm:prSet presAssocID="{AAF7193E-2709-45A1-91FF-C8B095AD8378}" presName="root1" presStyleCnt="0"/>
      <dgm:spPr/>
    </dgm:pt>
    <dgm:pt modelId="{191FD28F-3549-4F6F-81B8-53BF340C5C49}" type="pres">
      <dgm:prSet presAssocID="{AAF7193E-2709-45A1-91FF-C8B095AD8378}" presName="LevelOneTextNode" presStyleLbl="node0" presStyleIdx="0" presStyleCnt="1" custScaleX="117882" custScaleY="539811" custLinFactX="-36988" custLinFactNeighborX="-100000" custLinFactNeighborY="6070">
        <dgm:presLayoutVars>
          <dgm:chPref val="3"/>
        </dgm:presLayoutVars>
      </dgm:prSet>
      <dgm:spPr/>
      <dgm:t>
        <a:bodyPr/>
        <a:lstStyle/>
        <a:p>
          <a:endParaRPr lang="en-MY"/>
        </a:p>
      </dgm:t>
    </dgm:pt>
    <dgm:pt modelId="{AE6E0A5E-A7BC-4D9A-BA30-A2F2B49380BC}" type="pres">
      <dgm:prSet presAssocID="{AAF7193E-2709-45A1-91FF-C8B095AD8378}" presName="level2hierChild" presStyleCnt="0"/>
      <dgm:spPr/>
    </dgm:pt>
    <dgm:pt modelId="{1BDF6337-4DE5-4950-9423-6ADD7A241935}" type="pres">
      <dgm:prSet presAssocID="{ED85A651-DC44-4D5D-AABF-BB4EE5499150}" presName="conn2-1" presStyleLbl="parChTrans1D2" presStyleIdx="0" presStyleCnt="7"/>
      <dgm:spPr/>
      <dgm:t>
        <a:bodyPr/>
        <a:lstStyle/>
        <a:p>
          <a:endParaRPr lang="en-MY"/>
        </a:p>
      </dgm:t>
    </dgm:pt>
    <dgm:pt modelId="{75974A07-41E6-453B-9E1F-019DCD01C10D}" type="pres">
      <dgm:prSet presAssocID="{ED85A651-DC44-4D5D-AABF-BB4EE5499150}" presName="connTx" presStyleLbl="parChTrans1D2" presStyleIdx="0" presStyleCnt="7"/>
      <dgm:spPr/>
      <dgm:t>
        <a:bodyPr/>
        <a:lstStyle/>
        <a:p>
          <a:endParaRPr lang="en-MY"/>
        </a:p>
      </dgm:t>
    </dgm:pt>
    <dgm:pt modelId="{22828AF8-D886-4B08-8B93-E0673373C44C}" type="pres">
      <dgm:prSet presAssocID="{069A7648-6C6F-4C8F-BEBA-277CA9A725B8}" presName="root2" presStyleCnt="0"/>
      <dgm:spPr/>
    </dgm:pt>
    <dgm:pt modelId="{83757A62-2D41-4FE6-ACCC-95150C2DE7AE}" type="pres">
      <dgm:prSet presAssocID="{069A7648-6C6F-4C8F-BEBA-277CA9A725B8}" presName="LevelTwoTextNode" presStyleLbl="node2" presStyleIdx="0" presStyleCnt="7" custScaleX="233739" custLinFactNeighborY="-1745">
        <dgm:presLayoutVars>
          <dgm:chPref val="3"/>
        </dgm:presLayoutVars>
      </dgm:prSet>
      <dgm:spPr/>
      <dgm:t>
        <a:bodyPr/>
        <a:lstStyle/>
        <a:p>
          <a:endParaRPr lang="en-MY"/>
        </a:p>
      </dgm:t>
    </dgm:pt>
    <dgm:pt modelId="{A6D59CF2-1A74-4A35-A93B-F4D239611A06}" type="pres">
      <dgm:prSet presAssocID="{069A7648-6C6F-4C8F-BEBA-277CA9A725B8}" presName="level3hierChild" presStyleCnt="0"/>
      <dgm:spPr/>
    </dgm:pt>
    <dgm:pt modelId="{2C244980-36A7-484F-BA13-1715A997DEA9}" type="pres">
      <dgm:prSet presAssocID="{E8FFEB94-C9A1-40AF-AACB-E1FE7782FE26}" presName="conn2-1" presStyleLbl="parChTrans1D2" presStyleIdx="1" presStyleCnt="7"/>
      <dgm:spPr/>
      <dgm:t>
        <a:bodyPr/>
        <a:lstStyle/>
        <a:p>
          <a:endParaRPr lang="en-MY"/>
        </a:p>
      </dgm:t>
    </dgm:pt>
    <dgm:pt modelId="{29E2B147-C4C1-47E1-ACB3-4375E84D0096}" type="pres">
      <dgm:prSet presAssocID="{E8FFEB94-C9A1-40AF-AACB-E1FE7782FE26}" presName="connTx" presStyleLbl="parChTrans1D2" presStyleIdx="1" presStyleCnt="7"/>
      <dgm:spPr/>
      <dgm:t>
        <a:bodyPr/>
        <a:lstStyle/>
        <a:p>
          <a:endParaRPr lang="en-MY"/>
        </a:p>
      </dgm:t>
    </dgm:pt>
    <dgm:pt modelId="{031574A9-98CE-4A24-8065-9BE0BF350753}" type="pres">
      <dgm:prSet presAssocID="{73B5CF35-8CF8-4C08-8099-B5034136D6E8}" presName="root2" presStyleCnt="0"/>
      <dgm:spPr/>
    </dgm:pt>
    <dgm:pt modelId="{45FC17ED-A22C-4E59-B840-AF706BA398D8}" type="pres">
      <dgm:prSet presAssocID="{73B5CF35-8CF8-4C08-8099-B5034136D6E8}" presName="LevelTwoTextNode" presStyleLbl="node2" presStyleIdx="1" presStyleCnt="7" custScaleX="234324" custLinFactNeighborX="844" custLinFactNeighborY="-1425">
        <dgm:presLayoutVars>
          <dgm:chPref val="3"/>
        </dgm:presLayoutVars>
      </dgm:prSet>
      <dgm:spPr/>
      <dgm:t>
        <a:bodyPr/>
        <a:lstStyle/>
        <a:p>
          <a:endParaRPr lang="en-MY"/>
        </a:p>
      </dgm:t>
    </dgm:pt>
    <dgm:pt modelId="{5FBF8702-7C6B-4346-AD92-5E5017373A5F}" type="pres">
      <dgm:prSet presAssocID="{73B5CF35-8CF8-4C08-8099-B5034136D6E8}" presName="level3hierChild" presStyleCnt="0"/>
      <dgm:spPr/>
    </dgm:pt>
    <dgm:pt modelId="{F3F2B683-9593-41CC-9360-4EF48ED9B942}" type="pres">
      <dgm:prSet presAssocID="{BEA8D724-67EC-4721-AD2D-04E4BBFDCF54}" presName="conn2-1" presStyleLbl="parChTrans1D2" presStyleIdx="2" presStyleCnt="7"/>
      <dgm:spPr/>
      <dgm:t>
        <a:bodyPr/>
        <a:lstStyle/>
        <a:p>
          <a:endParaRPr lang="en-MY"/>
        </a:p>
      </dgm:t>
    </dgm:pt>
    <dgm:pt modelId="{DA6BFD55-721B-4FD6-A8A6-ED96C3FB0EA9}" type="pres">
      <dgm:prSet presAssocID="{BEA8D724-67EC-4721-AD2D-04E4BBFDCF54}" presName="connTx" presStyleLbl="parChTrans1D2" presStyleIdx="2" presStyleCnt="7"/>
      <dgm:spPr/>
      <dgm:t>
        <a:bodyPr/>
        <a:lstStyle/>
        <a:p>
          <a:endParaRPr lang="en-MY"/>
        </a:p>
      </dgm:t>
    </dgm:pt>
    <dgm:pt modelId="{D4E39E74-9F87-4262-AE0A-C5E88EF186BA}" type="pres">
      <dgm:prSet presAssocID="{2623608F-2D69-47FD-992C-15B2607C48AE}" presName="root2" presStyleCnt="0"/>
      <dgm:spPr/>
    </dgm:pt>
    <dgm:pt modelId="{BF61DD94-964F-4CB1-A370-565053EB6DFF}" type="pres">
      <dgm:prSet presAssocID="{2623608F-2D69-47FD-992C-15B2607C48AE}" presName="LevelTwoTextNode" presStyleLbl="node2" presStyleIdx="2" presStyleCnt="7" custScaleX="232051">
        <dgm:presLayoutVars>
          <dgm:chPref val="3"/>
        </dgm:presLayoutVars>
      </dgm:prSet>
      <dgm:spPr/>
      <dgm:t>
        <a:bodyPr/>
        <a:lstStyle/>
        <a:p>
          <a:endParaRPr lang="en-MY"/>
        </a:p>
      </dgm:t>
    </dgm:pt>
    <dgm:pt modelId="{276B02B0-67FD-4E02-B37D-DEBFCFCB6A57}" type="pres">
      <dgm:prSet presAssocID="{2623608F-2D69-47FD-992C-15B2607C48AE}" presName="level3hierChild" presStyleCnt="0"/>
      <dgm:spPr/>
    </dgm:pt>
    <dgm:pt modelId="{15DD2652-7284-48F3-BD26-8778659CC1C5}" type="pres">
      <dgm:prSet presAssocID="{B0ED2D70-681E-4F2C-9312-5B9B14D20139}" presName="conn2-1" presStyleLbl="parChTrans1D2" presStyleIdx="3" presStyleCnt="7"/>
      <dgm:spPr/>
      <dgm:t>
        <a:bodyPr/>
        <a:lstStyle/>
        <a:p>
          <a:endParaRPr lang="en-MY"/>
        </a:p>
      </dgm:t>
    </dgm:pt>
    <dgm:pt modelId="{C5FBFB6E-7367-4662-AF0B-273B0E16A679}" type="pres">
      <dgm:prSet presAssocID="{B0ED2D70-681E-4F2C-9312-5B9B14D20139}" presName="connTx" presStyleLbl="parChTrans1D2" presStyleIdx="3" presStyleCnt="7"/>
      <dgm:spPr/>
      <dgm:t>
        <a:bodyPr/>
        <a:lstStyle/>
        <a:p>
          <a:endParaRPr lang="en-MY"/>
        </a:p>
      </dgm:t>
    </dgm:pt>
    <dgm:pt modelId="{3621FD68-4205-4B8D-B0ED-92ACDA1027A0}" type="pres">
      <dgm:prSet presAssocID="{444635A4-38D3-4FB3-B598-9CF18E0D2050}" presName="root2" presStyleCnt="0"/>
      <dgm:spPr/>
    </dgm:pt>
    <dgm:pt modelId="{FE625F44-F8C0-40D1-8447-90B53276D7E3}" type="pres">
      <dgm:prSet presAssocID="{444635A4-38D3-4FB3-B598-9CF18E0D2050}" presName="LevelTwoTextNode" presStyleLbl="node2" presStyleIdx="3" presStyleCnt="7" custScaleX="232051">
        <dgm:presLayoutVars>
          <dgm:chPref val="3"/>
        </dgm:presLayoutVars>
      </dgm:prSet>
      <dgm:spPr/>
      <dgm:t>
        <a:bodyPr/>
        <a:lstStyle/>
        <a:p>
          <a:endParaRPr lang="en-MY"/>
        </a:p>
      </dgm:t>
    </dgm:pt>
    <dgm:pt modelId="{C12D7439-545D-4FDC-B62E-4954495F45A2}" type="pres">
      <dgm:prSet presAssocID="{444635A4-38D3-4FB3-B598-9CF18E0D2050}" presName="level3hierChild" presStyleCnt="0"/>
      <dgm:spPr/>
    </dgm:pt>
    <dgm:pt modelId="{D3AF2CCC-BB79-45B1-BB91-1A7CDD5F9D2B}" type="pres">
      <dgm:prSet presAssocID="{7E2BE99F-A5DB-432D-B7C4-007087906C24}" presName="conn2-1" presStyleLbl="parChTrans1D2" presStyleIdx="4" presStyleCnt="7"/>
      <dgm:spPr/>
      <dgm:t>
        <a:bodyPr/>
        <a:lstStyle/>
        <a:p>
          <a:endParaRPr lang="en-MY"/>
        </a:p>
      </dgm:t>
    </dgm:pt>
    <dgm:pt modelId="{D805F97A-F0DF-4697-8876-AB73B87B5EDE}" type="pres">
      <dgm:prSet presAssocID="{7E2BE99F-A5DB-432D-B7C4-007087906C24}" presName="connTx" presStyleLbl="parChTrans1D2" presStyleIdx="4" presStyleCnt="7"/>
      <dgm:spPr/>
      <dgm:t>
        <a:bodyPr/>
        <a:lstStyle/>
        <a:p>
          <a:endParaRPr lang="en-MY"/>
        </a:p>
      </dgm:t>
    </dgm:pt>
    <dgm:pt modelId="{37B0C504-AA36-4616-BDFE-202D2F8D80A1}" type="pres">
      <dgm:prSet presAssocID="{F47673F1-5CDE-46D9-B081-9B4BA9C4ADE9}" presName="root2" presStyleCnt="0"/>
      <dgm:spPr/>
    </dgm:pt>
    <dgm:pt modelId="{57E60D0E-38A4-4F64-BB10-7908EBA9E712}" type="pres">
      <dgm:prSet presAssocID="{F47673F1-5CDE-46D9-B081-9B4BA9C4ADE9}" presName="LevelTwoTextNode" presStyleLbl="node2" presStyleIdx="4" presStyleCnt="7" custScaleX="231786">
        <dgm:presLayoutVars>
          <dgm:chPref val="3"/>
        </dgm:presLayoutVars>
      </dgm:prSet>
      <dgm:spPr/>
      <dgm:t>
        <a:bodyPr/>
        <a:lstStyle/>
        <a:p>
          <a:endParaRPr lang="en-MY"/>
        </a:p>
      </dgm:t>
    </dgm:pt>
    <dgm:pt modelId="{11C16314-F519-41DE-B09B-4CE865983026}" type="pres">
      <dgm:prSet presAssocID="{F47673F1-5CDE-46D9-B081-9B4BA9C4ADE9}" presName="level3hierChild" presStyleCnt="0"/>
      <dgm:spPr/>
    </dgm:pt>
    <dgm:pt modelId="{99ECC400-0DC8-4472-89D2-A8A7D72D309B}" type="pres">
      <dgm:prSet presAssocID="{A5931A60-D57E-4275-AE8C-81888E745321}" presName="conn2-1" presStyleLbl="parChTrans1D2" presStyleIdx="5" presStyleCnt="7"/>
      <dgm:spPr/>
      <dgm:t>
        <a:bodyPr/>
        <a:lstStyle/>
        <a:p>
          <a:endParaRPr lang="en-MY"/>
        </a:p>
      </dgm:t>
    </dgm:pt>
    <dgm:pt modelId="{B44E214D-0397-435C-A7A6-D534601230E7}" type="pres">
      <dgm:prSet presAssocID="{A5931A60-D57E-4275-AE8C-81888E745321}" presName="connTx" presStyleLbl="parChTrans1D2" presStyleIdx="5" presStyleCnt="7"/>
      <dgm:spPr/>
      <dgm:t>
        <a:bodyPr/>
        <a:lstStyle/>
        <a:p>
          <a:endParaRPr lang="en-MY"/>
        </a:p>
      </dgm:t>
    </dgm:pt>
    <dgm:pt modelId="{D9B6B8D8-5FD1-45A8-A182-30413380222F}" type="pres">
      <dgm:prSet presAssocID="{F5BA3F05-9574-4BA1-929D-F7640C186B0F}" presName="root2" presStyleCnt="0"/>
      <dgm:spPr/>
    </dgm:pt>
    <dgm:pt modelId="{6BEDF03B-3AB5-4F8E-AEA6-DAFFC1E80FA3}" type="pres">
      <dgm:prSet presAssocID="{F5BA3F05-9574-4BA1-929D-F7640C186B0F}" presName="LevelTwoTextNode" presStyleLbl="node2" presStyleIdx="5" presStyleCnt="7" custScaleX="232050">
        <dgm:presLayoutVars>
          <dgm:chPref val="3"/>
        </dgm:presLayoutVars>
      </dgm:prSet>
      <dgm:spPr/>
      <dgm:t>
        <a:bodyPr/>
        <a:lstStyle/>
        <a:p>
          <a:endParaRPr lang="en-MY"/>
        </a:p>
      </dgm:t>
    </dgm:pt>
    <dgm:pt modelId="{E7F9C463-A23C-4C2B-9B9A-B3EB18AD5F39}" type="pres">
      <dgm:prSet presAssocID="{F5BA3F05-9574-4BA1-929D-F7640C186B0F}" presName="level3hierChild" presStyleCnt="0"/>
      <dgm:spPr/>
    </dgm:pt>
    <dgm:pt modelId="{D53B11FD-DEA7-4F73-8C8E-330CCE218A3F}" type="pres">
      <dgm:prSet presAssocID="{627B2FDC-C01D-4E18-B60F-FE2EFB037ACF}" presName="conn2-1" presStyleLbl="parChTrans1D2" presStyleIdx="6" presStyleCnt="7"/>
      <dgm:spPr/>
      <dgm:t>
        <a:bodyPr/>
        <a:lstStyle/>
        <a:p>
          <a:endParaRPr lang="en-MY"/>
        </a:p>
      </dgm:t>
    </dgm:pt>
    <dgm:pt modelId="{C4C8935D-ED4D-45C8-BC76-1D9B0277D9E2}" type="pres">
      <dgm:prSet presAssocID="{627B2FDC-C01D-4E18-B60F-FE2EFB037ACF}" presName="connTx" presStyleLbl="parChTrans1D2" presStyleIdx="6" presStyleCnt="7"/>
      <dgm:spPr/>
      <dgm:t>
        <a:bodyPr/>
        <a:lstStyle/>
        <a:p>
          <a:endParaRPr lang="en-MY"/>
        </a:p>
      </dgm:t>
    </dgm:pt>
    <dgm:pt modelId="{5EC108F8-245B-48E0-B922-2B1ACCE3B1DD}" type="pres">
      <dgm:prSet presAssocID="{17E900B7-1300-420B-8A48-3DAAC8F20ABB}" presName="root2" presStyleCnt="0"/>
      <dgm:spPr/>
    </dgm:pt>
    <dgm:pt modelId="{2CC9708A-F989-43A9-B25D-2B8FE8EB3521}" type="pres">
      <dgm:prSet presAssocID="{17E900B7-1300-420B-8A48-3DAAC8F20ABB}" presName="LevelTwoTextNode" presStyleLbl="node2" presStyleIdx="6" presStyleCnt="7" custScaleX="231918">
        <dgm:presLayoutVars>
          <dgm:chPref val="3"/>
        </dgm:presLayoutVars>
      </dgm:prSet>
      <dgm:spPr/>
      <dgm:t>
        <a:bodyPr/>
        <a:lstStyle/>
        <a:p>
          <a:endParaRPr lang="en-MY"/>
        </a:p>
      </dgm:t>
    </dgm:pt>
    <dgm:pt modelId="{ECA6B1F3-7E49-4886-9CAA-9D70AAF7893B}" type="pres">
      <dgm:prSet presAssocID="{17E900B7-1300-420B-8A48-3DAAC8F20ABB}" presName="level3hierChild" presStyleCnt="0"/>
      <dgm:spPr/>
    </dgm:pt>
  </dgm:ptLst>
  <dgm:cxnLst>
    <dgm:cxn modelId="{AC372787-9532-4D02-8ECE-1B5B8045C220}" type="presOf" srcId="{A5931A60-D57E-4275-AE8C-81888E745321}" destId="{B44E214D-0397-435C-A7A6-D534601230E7}" srcOrd="1" destOrd="0" presId="urn:microsoft.com/office/officeart/2005/8/layout/hierarchy2"/>
    <dgm:cxn modelId="{C551083A-C1D0-46D5-B3B7-CCB2360DD8CA}" type="presOf" srcId="{73B5CF35-8CF8-4C08-8099-B5034136D6E8}" destId="{45FC17ED-A22C-4E59-B840-AF706BA398D8}" srcOrd="0" destOrd="0" presId="urn:microsoft.com/office/officeart/2005/8/layout/hierarchy2"/>
    <dgm:cxn modelId="{9639EC6F-7CAF-429A-9D38-A86A0596A6B3}" type="presOf" srcId="{F5BA3F05-9574-4BA1-929D-F7640C186B0F}" destId="{6BEDF03B-3AB5-4F8E-AEA6-DAFFC1E80FA3}" srcOrd="0" destOrd="0" presId="urn:microsoft.com/office/officeart/2005/8/layout/hierarchy2"/>
    <dgm:cxn modelId="{A8D0E068-4F46-4C85-9CCD-396D5764C432}" type="presOf" srcId="{E8FFEB94-C9A1-40AF-AACB-E1FE7782FE26}" destId="{29E2B147-C4C1-47E1-ACB3-4375E84D0096}" srcOrd="1" destOrd="0" presId="urn:microsoft.com/office/officeart/2005/8/layout/hierarchy2"/>
    <dgm:cxn modelId="{E9CAA08A-3D58-4DE1-A281-EED6162610AD}" type="presOf" srcId="{444635A4-38D3-4FB3-B598-9CF18E0D2050}" destId="{FE625F44-F8C0-40D1-8447-90B53276D7E3}" srcOrd="0" destOrd="0" presId="urn:microsoft.com/office/officeart/2005/8/layout/hierarchy2"/>
    <dgm:cxn modelId="{9C96EE41-99F4-4F72-A889-668F902F6509}" srcId="{AAF7193E-2709-45A1-91FF-C8B095AD8378}" destId="{2623608F-2D69-47FD-992C-15B2607C48AE}" srcOrd="2" destOrd="0" parTransId="{BEA8D724-67EC-4721-AD2D-04E4BBFDCF54}" sibTransId="{9BB3812C-B6B5-4B99-953C-BA8EE7B27FB7}"/>
    <dgm:cxn modelId="{55F1E651-4A67-43A1-AD85-E0E2D3E33E9E}" srcId="{AAF7193E-2709-45A1-91FF-C8B095AD8378}" destId="{F47673F1-5CDE-46D9-B081-9B4BA9C4ADE9}" srcOrd="4" destOrd="0" parTransId="{7E2BE99F-A5DB-432D-B7C4-007087906C24}" sibTransId="{C3091AE6-A2D5-42D2-9A60-F29A24005B88}"/>
    <dgm:cxn modelId="{380DEF67-DDD7-446E-9395-164A3A197DC6}" srcId="{AAF7193E-2709-45A1-91FF-C8B095AD8378}" destId="{17E900B7-1300-420B-8A48-3DAAC8F20ABB}" srcOrd="6" destOrd="0" parTransId="{627B2FDC-C01D-4E18-B60F-FE2EFB037ACF}" sibTransId="{6D9B69CB-8E0D-48E6-B518-22CE6DD9E17D}"/>
    <dgm:cxn modelId="{71249C68-ED30-457A-9E64-6EAD3CDEEEB2}" srcId="{AAF7193E-2709-45A1-91FF-C8B095AD8378}" destId="{F5BA3F05-9574-4BA1-929D-F7640C186B0F}" srcOrd="5" destOrd="0" parTransId="{A5931A60-D57E-4275-AE8C-81888E745321}" sibTransId="{5B8BA6F3-525F-432C-AF87-28CCB72C4EDE}"/>
    <dgm:cxn modelId="{5BC50648-AA69-456A-84D4-84056006087D}" srcId="{F7BB1B30-2CF2-4639-B514-036D44BCBF0A}" destId="{AAF7193E-2709-45A1-91FF-C8B095AD8378}" srcOrd="0" destOrd="0" parTransId="{2146D166-5D9C-445C-B829-83403AC994AB}" sibTransId="{F3A472D8-901F-4326-A6F9-049225AEB880}"/>
    <dgm:cxn modelId="{BEDD18F0-B794-4AFE-9BFA-A6869E7D8E45}" type="presOf" srcId="{627B2FDC-C01D-4E18-B60F-FE2EFB037ACF}" destId="{D53B11FD-DEA7-4F73-8C8E-330CCE218A3F}" srcOrd="0" destOrd="0" presId="urn:microsoft.com/office/officeart/2005/8/layout/hierarchy2"/>
    <dgm:cxn modelId="{918CE75E-3CBF-47E9-A0F4-E24B231EFC12}" type="presOf" srcId="{B0ED2D70-681E-4F2C-9312-5B9B14D20139}" destId="{C5FBFB6E-7367-4662-AF0B-273B0E16A679}" srcOrd="1" destOrd="0" presId="urn:microsoft.com/office/officeart/2005/8/layout/hierarchy2"/>
    <dgm:cxn modelId="{C243FF55-EB8A-4CB6-86EE-16838048FF26}" type="presOf" srcId="{F47673F1-5CDE-46D9-B081-9B4BA9C4ADE9}" destId="{57E60D0E-38A4-4F64-BB10-7908EBA9E712}" srcOrd="0" destOrd="0" presId="urn:microsoft.com/office/officeart/2005/8/layout/hierarchy2"/>
    <dgm:cxn modelId="{29F64479-906F-406B-93ED-019BBB631E55}" type="presOf" srcId="{069A7648-6C6F-4C8F-BEBA-277CA9A725B8}" destId="{83757A62-2D41-4FE6-ACCC-95150C2DE7AE}" srcOrd="0" destOrd="0" presId="urn:microsoft.com/office/officeart/2005/8/layout/hierarchy2"/>
    <dgm:cxn modelId="{1AACDF9E-5B76-4254-995B-AD24F4DB5F95}" type="presOf" srcId="{ED85A651-DC44-4D5D-AABF-BB4EE5499150}" destId="{1BDF6337-4DE5-4950-9423-6ADD7A241935}" srcOrd="0" destOrd="0" presId="urn:microsoft.com/office/officeart/2005/8/layout/hierarchy2"/>
    <dgm:cxn modelId="{9FAD5AAF-FB83-4455-950B-CBB22112964F}" type="presOf" srcId="{BEA8D724-67EC-4721-AD2D-04E4BBFDCF54}" destId="{DA6BFD55-721B-4FD6-A8A6-ED96C3FB0EA9}" srcOrd="1" destOrd="0" presId="urn:microsoft.com/office/officeart/2005/8/layout/hierarchy2"/>
    <dgm:cxn modelId="{891D826A-AB1B-4EA0-A340-D3490C229EAB}" srcId="{AAF7193E-2709-45A1-91FF-C8B095AD8378}" destId="{069A7648-6C6F-4C8F-BEBA-277CA9A725B8}" srcOrd="0" destOrd="0" parTransId="{ED85A651-DC44-4D5D-AABF-BB4EE5499150}" sibTransId="{5F50EAF6-145D-42E0-9923-7AE2D9980941}"/>
    <dgm:cxn modelId="{48D6C8FA-4290-495F-8588-8DE9661E6C7C}" type="presOf" srcId="{7E2BE99F-A5DB-432D-B7C4-007087906C24}" destId="{D3AF2CCC-BB79-45B1-BB91-1A7CDD5F9D2B}" srcOrd="0" destOrd="0" presId="urn:microsoft.com/office/officeart/2005/8/layout/hierarchy2"/>
    <dgm:cxn modelId="{93320551-A01F-4D6A-8A70-9124FEF7C819}" type="presOf" srcId="{E8FFEB94-C9A1-40AF-AACB-E1FE7782FE26}" destId="{2C244980-36A7-484F-BA13-1715A997DEA9}" srcOrd="0" destOrd="0" presId="urn:microsoft.com/office/officeart/2005/8/layout/hierarchy2"/>
    <dgm:cxn modelId="{29D2EABB-72D0-4A87-ADFF-FB123A2E1719}" type="presOf" srcId="{2623608F-2D69-47FD-992C-15B2607C48AE}" destId="{BF61DD94-964F-4CB1-A370-565053EB6DFF}" srcOrd="0" destOrd="0" presId="urn:microsoft.com/office/officeart/2005/8/layout/hierarchy2"/>
    <dgm:cxn modelId="{CF9D6177-9B61-4B1D-AD9D-9B68462E1203}" type="presOf" srcId="{17E900B7-1300-420B-8A48-3DAAC8F20ABB}" destId="{2CC9708A-F989-43A9-B25D-2B8FE8EB3521}" srcOrd="0" destOrd="0" presId="urn:microsoft.com/office/officeart/2005/8/layout/hierarchy2"/>
    <dgm:cxn modelId="{16B727F9-E1DC-448E-853D-2253A713FB28}" type="presOf" srcId="{F7BB1B30-2CF2-4639-B514-036D44BCBF0A}" destId="{14CDA3AC-E156-42F6-B608-1D45AFB9E1E2}" srcOrd="0" destOrd="0" presId="urn:microsoft.com/office/officeart/2005/8/layout/hierarchy2"/>
    <dgm:cxn modelId="{1F91B08F-74DE-43FC-B462-8DAD9DCA8C75}" type="presOf" srcId="{627B2FDC-C01D-4E18-B60F-FE2EFB037ACF}" destId="{C4C8935D-ED4D-45C8-BC76-1D9B0277D9E2}" srcOrd="1" destOrd="0" presId="urn:microsoft.com/office/officeart/2005/8/layout/hierarchy2"/>
    <dgm:cxn modelId="{9F45A780-5485-46F5-955F-54D1003D97AC}" type="presOf" srcId="{ED85A651-DC44-4D5D-AABF-BB4EE5499150}" destId="{75974A07-41E6-453B-9E1F-019DCD01C10D}" srcOrd="1" destOrd="0" presId="urn:microsoft.com/office/officeart/2005/8/layout/hierarchy2"/>
    <dgm:cxn modelId="{79F9833B-5C63-48A8-B7C8-3392250C83E9}" srcId="{AAF7193E-2709-45A1-91FF-C8B095AD8378}" destId="{73B5CF35-8CF8-4C08-8099-B5034136D6E8}" srcOrd="1" destOrd="0" parTransId="{E8FFEB94-C9A1-40AF-AACB-E1FE7782FE26}" sibTransId="{DFAAD328-2C17-4935-BD42-4ECA6A49D5C1}"/>
    <dgm:cxn modelId="{3B903C68-D251-492D-A23F-DC95EB3B5746}" type="presOf" srcId="{A5931A60-D57E-4275-AE8C-81888E745321}" destId="{99ECC400-0DC8-4472-89D2-A8A7D72D309B}" srcOrd="0" destOrd="0" presId="urn:microsoft.com/office/officeart/2005/8/layout/hierarchy2"/>
    <dgm:cxn modelId="{6905B0DE-6FD7-4E29-90B7-E21C624A28D1}" srcId="{AAF7193E-2709-45A1-91FF-C8B095AD8378}" destId="{444635A4-38D3-4FB3-B598-9CF18E0D2050}" srcOrd="3" destOrd="0" parTransId="{B0ED2D70-681E-4F2C-9312-5B9B14D20139}" sibTransId="{83D8A803-F79D-46CE-842B-49294337DDC5}"/>
    <dgm:cxn modelId="{4A023392-945F-42DD-887A-484E4DAEA5DD}" type="presOf" srcId="{BEA8D724-67EC-4721-AD2D-04E4BBFDCF54}" destId="{F3F2B683-9593-41CC-9360-4EF48ED9B942}" srcOrd="0" destOrd="0" presId="urn:microsoft.com/office/officeart/2005/8/layout/hierarchy2"/>
    <dgm:cxn modelId="{C327B470-3E47-44F5-8BAB-E172272E4F8B}" type="presOf" srcId="{7E2BE99F-A5DB-432D-B7C4-007087906C24}" destId="{D805F97A-F0DF-4697-8876-AB73B87B5EDE}" srcOrd="1" destOrd="0" presId="urn:microsoft.com/office/officeart/2005/8/layout/hierarchy2"/>
    <dgm:cxn modelId="{A47EBA82-7094-419E-A7B9-988525CFF4E4}" type="presOf" srcId="{B0ED2D70-681E-4F2C-9312-5B9B14D20139}" destId="{15DD2652-7284-48F3-BD26-8778659CC1C5}" srcOrd="0" destOrd="0" presId="urn:microsoft.com/office/officeart/2005/8/layout/hierarchy2"/>
    <dgm:cxn modelId="{D0612D40-B769-46E9-8226-63FCBCC33A1B}" type="presOf" srcId="{AAF7193E-2709-45A1-91FF-C8B095AD8378}" destId="{191FD28F-3549-4F6F-81B8-53BF340C5C49}" srcOrd="0" destOrd="0" presId="urn:microsoft.com/office/officeart/2005/8/layout/hierarchy2"/>
    <dgm:cxn modelId="{1D09F833-435C-47E2-BBED-28F9E02509AC}" type="presParOf" srcId="{14CDA3AC-E156-42F6-B608-1D45AFB9E1E2}" destId="{574B66A0-3CC0-496A-8E3B-AD69B8972641}" srcOrd="0" destOrd="0" presId="urn:microsoft.com/office/officeart/2005/8/layout/hierarchy2"/>
    <dgm:cxn modelId="{3A2CD73F-A635-47B4-8940-8BC7A875291B}" type="presParOf" srcId="{574B66A0-3CC0-496A-8E3B-AD69B8972641}" destId="{191FD28F-3549-4F6F-81B8-53BF340C5C49}" srcOrd="0" destOrd="0" presId="urn:microsoft.com/office/officeart/2005/8/layout/hierarchy2"/>
    <dgm:cxn modelId="{72441B41-617D-4A17-B119-67C25BE708C8}" type="presParOf" srcId="{574B66A0-3CC0-496A-8E3B-AD69B8972641}" destId="{AE6E0A5E-A7BC-4D9A-BA30-A2F2B49380BC}" srcOrd="1" destOrd="0" presId="urn:microsoft.com/office/officeart/2005/8/layout/hierarchy2"/>
    <dgm:cxn modelId="{E318E832-9183-4C88-848F-28A8AA1CB0F5}" type="presParOf" srcId="{AE6E0A5E-A7BC-4D9A-BA30-A2F2B49380BC}" destId="{1BDF6337-4DE5-4950-9423-6ADD7A241935}" srcOrd="0" destOrd="0" presId="urn:microsoft.com/office/officeart/2005/8/layout/hierarchy2"/>
    <dgm:cxn modelId="{3ACEC698-7E87-495F-BEF8-51ABAC5303C2}" type="presParOf" srcId="{1BDF6337-4DE5-4950-9423-6ADD7A241935}" destId="{75974A07-41E6-453B-9E1F-019DCD01C10D}" srcOrd="0" destOrd="0" presId="urn:microsoft.com/office/officeart/2005/8/layout/hierarchy2"/>
    <dgm:cxn modelId="{53663D87-22D7-476A-9109-4846A619C9A1}" type="presParOf" srcId="{AE6E0A5E-A7BC-4D9A-BA30-A2F2B49380BC}" destId="{22828AF8-D886-4B08-8B93-E0673373C44C}" srcOrd="1" destOrd="0" presId="urn:microsoft.com/office/officeart/2005/8/layout/hierarchy2"/>
    <dgm:cxn modelId="{07B1BC37-7118-49FC-B5C3-E3A9B591F982}" type="presParOf" srcId="{22828AF8-D886-4B08-8B93-E0673373C44C}" destId="{83757A62-2D41-4FE6-ACCC-95150C2DE7AE}" srcOrd="0" destOrd="0" presId="urn:microsoft.com/office/officeart/2005/8/layout/hierarchy2"/>
    <dgm:cxn modelId="{A9CFC74E-27B9-4E75-90A9-3C5F29A362C3}" type="presParOf" srcId="{22828AF8-D886-4B08-8B93-E0673373C44C}" destId="{A6D59CF2-1A74-4A35-A93B-F4D239611A06}" srcOrd="1" destOrd="0" presId="urn:microsoft.com/office/officeart/2005/8/layout/hierarchy2"/>
    <dgm:cxn modelId="{522EAE10-310D-422A-91D8-3E815F442A47}" type="presParOf" srcId="{AE6E0A5E-A7BC-4D9A-BA30-A2F2B49380BC}" destId="{2C244980-36A7-484F-BA13-1715A997DEA9}" srcOrd="2" destOrd="0" presId="urn:microsoft.com/office/officeart/2005/8/layout/hierarchy2"/>
    <dgm:cxn modelId="{54709BD5-D3D3-419E-8834-5B4573C6813F}" type="presParOf" srcId="{2C244980-36A7-484F-BA13-1715A997DEA9}" destId="{29E2B147-C4C1-47E1-ACB3-4375E84D0096}" srcOrd="0" destOrd="0" presId="urn:microsoft.com/office/officeart/2005/8/layout/hierarchy2"/>
    <dgm:cxn modelId="{37DEDEE6-992A-4AE0-BE2C-40A8562AE81E}" type="presParOf" srcId="{AE6E0A5E-A7BC-4D9A-BA30-A2F2B49380BC}" destId="{031574A9-98CE-4A24-8065-9BE0BF350753}" srcOrd="3" destOrd="0" presId="urn:microsoft.com/office/officeart/2005/8/layout/hierarchy2"/>
    <dgm:cxn modelId="{BAB2C88E-EEE4-42DA-863A-73F326F513CA}" type="presParOf" srcId="{031574A9-98CE-4A24-8065-9BE0BF350753}" destId="{45FC17ED-A22C-4E59-B840-AF706BA398D8}" srcOrd="0" destOrd="0" presId="urn:microsoft.com/office/officeart/2005/8/layout/hierarchy2"/>
    <dgm:cxn modelId="{34100C02-D2C9-4FC1-8A48-08F410C973E9}" type="presParOf" srcId="{031574A9-98CE-4A24-8065-9BE0BF350753}" destId="{5FBF8702-7C6B-4346-AD92-5E5017373A5F}" srcOrd="1" destOrd="0" presId="urn:microsoft.com/office/officeart/2005/8/layout/hierarchy2"/>
    <dgm:cxn modelId="{6CD63CF6-A758-46D9-ACE5-1911F74A35B4}" type="presParOf" srcId="{AE6E0A5E-A7BC-4D9A-BA30-A2F2B49380BC}" destId="{F3F2B683-9593-41CC-9360-4EF48ED9B942}" srcOrd="4" destOrd="0" presId="urn:microsoft.com/office/officeart/2005/8/layout/hierarchy2"/>
    <dgm:cxn modelId="{09E9EDB4-38A2-437E-80EB-A9097569F1A9}" type="presParOf" srcId="{F3F2B683-9593-41CC-9360-4EF48ED9B942}" destId="{DA6BFD55-721B-4FD6-A8A6-ED96C3FB0EA9}" srcOrd="0" destOrd="0" presId="urn:microsoft.com/office/officeart/2005/8/layout/hierarchy2"/>
    <dgm:cxn modelId="{D3D6F917-6F48-4133-A76D-516F616AA687}" type="presParOf" srcId="{AE6E0A5E-A7BC-4D9A-BA30-A2F2B49380BC}" destId="{D4E39E74-9F87-4262-AE0A-C5E88EF186BA}" srcOrd="5" destOrd="0" presId="urn:microsoft.com/office/officeart/2005/8/layout/hierarchy2"/>
    <dgm:cxn modelId="{7978F296-9F6F-44C5-A54A-4065E3531671}" type="presParOf" srcId="{D4E39E74-9F87-4262-AE0A-C5E88EF186BA}" destId="{BF61DD94-964F-4CB1-A370-565053EB6DFF}" srcOrd="0" destOrd="0" presId="urn:microsoft.com/office/officeart/2005/8/layout/hierarchy2"/>
    <dgm:cxn modelId="{5F2DAEC0-BB04-4834-A003-6D03DFA1F848}" type="presParOf" srcId="{D4E39E74-9F87-4262-AE0A-C5E88EF186BA}" destId="{276B02B0-67FD-4E02-B37D-DEBFCFCB6A57}" srcOrd="1" destOrd="0" presId="urn:microsoft.com/office/officeart/2005/8/layout/hierarchy2"/>
    <dgm:cxn modelId="{9B0E0B21-BC9F-4C05-89B4-99B389B759F2}" type="presParOf" srcId="{AE6E0A5E-A7BC-4D9A-BA30-A2F2B49380BC}" destId="{15DD2652-7284-48F3-BD26-8778659CC1C5}" srcOrd="6" destOrd="0" presId="urn:microsoft.com/office/officeart/2005/8/layout/hierarchy2"/>
    <dgm:cxn modelId="{FF270B86-AA39-409D-ABA6-89FB52FA1DC8}" type="presParOf" srcId="{15DD2652-7284-48F3-BD26-8778659CC1C5}" destId="{C5FBFB6E-7367-4662-AF0B-273B0E16A679}" srcOrd="0" destOrd="0" presId="urn:microsoft.com/office/officeart/2005/8/layout/hierarchy2"/>
    <dgm:cxn modelId="{7D3828C1-4CDB-4D24-B0BD-8A698A9C24E2}" type="presParOf" srcId="{AE6E0A5E-A7BC-4D9A-BA30-A2F2B49380BC}" destId="{3621FD68-4205-4B8D-B0ED-92ACDA1027A0}" srcOrd="7" destOrd="0" presId="urn:microsoft.com/office/officeart/2005/8/layout/hierarchy2"/>
    <dgm:cxn modelId="{4305EA98-5587-4DB7-82CE-2C803F16BA2E}" type="presParOf" srcId="{3621FD68-4205-4B8D-B0ED-92ACDA1027A0}" destId="{FE625F44-F8C0-40D1-8447-90B53276D7E3}" srcOrd="0" destOrd="0" presId="urn:microsoft.com/office/officeart/2005/8/layout/hierarchy2"/>
    <dgm:cxn modelId="{4FE993C2-4F7B-4CE2-8076-4A20191E2546}" type="presParOf" srcId="{3621FD68-4205-4B8D-B0ED-92ACDA1027A0}" destId="{C12D7439-545D-4FDC-B62E-4954495F45A2}" srcOrd="1" destOrd="0" presId="urn:microsoft.com/office/officeart/2005/8/layout/hierarchy2"/>
    <dgm:cxn modelId="{D97BE1F3-93F3-49B7-A856-C3F6C41D5DC1}" type="presParOf" srcId="{AE6E0A5E-A7BC-4D9A-BA30-A2F2B49380BC}" destId="{D3AF2CCC-BB79-45B1-BB91-1A7CDD5F9D2B}" srcOrd="8" destOrd="0" presId="urn:microsoft.com/office/officeart/2005/8/layout/hierarchy2"/>
    <dgm:cxn modelId="{184D6294-8F6A-4C2B-8705-A676EC8C3CAE}" type="presParOf" srcId="{D3AF2CCC-BB79-45B1-BB91-1A7CDD5F9D2B}" destId="{D805F97A-F0DF-4697-8876-AB73B87B5EDE}" srcOrd="0" destOrd="0" presId="urn:microsoft.com/office/officeart/2005/8/layout/hierarchy2"/>
    <dgm:cxn modelId="{8B833CB0-20D7-49AB-B275-44BB56E22E5F}" type="presParOf" srcId="{AE6E0A5E-A7BC-4D9A-BA30-A2F2B49380BC}" destId="{37B0C504-AA36-4616-BDFE-202D2F8D80A1}" srcOrd="9" destOrd="0" presId="urn:microsoft.com/office/officeart/2005/8/layout/hierarchy2"/>
    <dgm:cxn modelId="{236F3C7C-3C11-4723-B959-FB62CCD7DFAB}" type="presParOf" srcId="{37B0C504-AA36-4616-BDFE-202D2F8D80A1}" destId="{57E60D0E-38A4-4F64-BB10-7908EBA9E712}" srcOrd="0" destOrd="0" presId="urn:microsoft.com/office/officeart/2005/8/layout/hierarchy2"/>
    <dgm:cxn modelId="{99CB555C-D8E2-489D-9DC9-36F93516A802}" type="presParOf" srcId="{37B0C504-AA36-4616-BDFE-202D2F8D80A1}" destId="{11C16314-F519-41DE-B09B-4CE865983026}" srcOrd="1" destOrd="0" presId="urn:microsoft.com/office/officeart/2005/8/layout/hierarchy2"/>
    <dgm:cxn modelId="{06700925-B2EB-4333-8F3D-B8A19071C47C}" type="presParOf" srcId="{AE6E0A5E-A7BC-4D9A-BA30-A2F2B49380BC}" destId="{99ECC400-0DC8-4472-89D2-A8A7D72D309B}" srcOrd="10" destOrd="0" presId="urn:microsoft.com/office/officeart/2005/8/layout/hierarchy2"/>
    <dgm:cxn modelId="{6DBF8D0C-604F-4F6C-83C8-746F0777E4E6}" type="presParOf" srcId="{99ECC400-0DC8-4472-89D2-A8A7D72D309B}" destId="{B44E214D-0397-435C-A7A6-D534601230E7}" srcOrd="0" destOrd="0" presId="urn:microsoft.com/office/officeart/2005/8/layout/hierarchy2"/>
    <dgm:cxn modelId="{C6CA62E2-C29A-4DD2-933A-84CCCC664BC7}" type="presParOf" srcId="{AE6E0A5E-A7BC-4D9A-BA30-A2F2B49380BC}" destId="{D9B6B8D8-5FD1-45A8-A182-30413380222F}" srcOrd="11" destOrd="0" presId="urn:microsoft.com/office/officeart/2005/8/layout/hierarchy2"/>
    <dgm:cxn modelId="{307FB38B-5E44-4D3D-A9C7-40E8BE2D3B05}" type="presParOf" srcId="{D9B6B8D8-5FD1-45A8-A182-30413380222F}" destId="{6BEDF03B-3AB5-4F8E-AEA6-DAFFC1E80FA3}" srcOrd="0" destOrd="0" presId="urn:microsoft.com/office/officeart/2005/8/layout/hierarchy2"/>
    <dgm:cxn modelId="{9C631819-61E5-41C9-A749-E1486C5B75B7}" type="presParOf" srcId="{D9B6B8D8-5FD1-45A8-A182-30413380222F}" destId="{E7F9C463-A23C-4C2B-9B9A-B3EB18AD5F39}" srcOrd="1" destOrd="0" presId="urn:microsoft.com/office/officeart/2005/8/layout/hierarchy2"/>
    <dgm:cxn modelId="{1DCC6040-BC64-496F-A99B-CC7547E1F088}" type="presParOf" srcId="{AE6E0A5E-A7BC-4D9A-BA30-A2F2B49380BC}" destId="{D53B11FD-DEA7-4F73-8C8E-330CCE218A3F}" srcOrd="12" destOrd="0" presId="urn:microsoft.com/office/officeart/2005/8/layout/hierarchy2"/>
    <dgm:cxn modelId="{421946DF-62D7-49DB-A012-EE90D087EC24}" type="presParOf" srcId="{D53B11FD-DEA7-4F73-8C8E-330CCE218A3F}" destId="{C4C8935D-ED4D-45C8-BC76-1D9B0277D9E2}" srcOrd="0" destOrd="0" presId="urn:microsoft.com/office/officeart/2005/8/layout/hierarchy2"/>
    <dgm:cxn modelId="{B453C13A-66B9-41D8-A5AB-87FA26EED8C1}" type="presParOf" srcId="{AE6E0A5E-A7BC-4D9A-BA30-A2F2B49380BC}" destId="{5EC108F8-245B-48E0-B922-2B1ACCE3B1DD}" srcOrd="13" destOrd="0" presId="urn:microsoft.com/office/officeart/2005/8/layout/hierarchy2"/>
    <dgm:cxn modelId="{8F0DC032-6354-4B7F-BD47-3A13EB3B1160}" type="presParOf" srcId="{5EC108F8-245B-48E0-B922-2B1ACCE3B1DD}" destId="{2CC9708A-F989-43A9-B25D-2B8FE8EB3521}" srcOrd="0" destOrd="0" presId="urn:microsoft.com/office/officeart/2005/8/layout/hierarchy2"/>
    <dgm:cxn modelId="{3C7CB186-9343-411A-8302-8A3199B84BA7}" type="presParOf" srcId="{5EC108F8-245B-48E0-B922-2B1ACCE3B1DD}" destId="{ECA6B1F3-7E49-4886-9CAA-9D70AAF7893B}" srcOrd="1" destOrd="0" presId="urn:microsoft.com/office/officeart/2005/8/layout/hierarchy2"/>
  </dgm:cxnLst>
  <dgm:bg>
    <a:solidFill>
      <a:srgbClr val="FFFF00">
        <a:alpha val="91000"/>
      </a:srgb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DCD977-0DB9-45AF-B329-C877A2F78A0A}"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MY"/>
        </a:p>
      </dgm:t>
    </dgm:pt>
    <dgm:pt modelId="{9E49C165-E666-42D9-A5B1-D77F60CAEE57}">
      <dgm:prSet phldrT="[Text]" custT="1"/>
      <dgm:spPr/>
      <dgm:t>
        <a:bodyPr/>
        <a:lstStyle/>
        <a:p>
          <a:r>
            <a:rPr lang="en-US" sz="2400" b="1" dirty="0" smtClean="0">
              <a:solidFill>
                <a:schemeClr val="tx1"/>
              </a:solidFill>
            </a:rPr>
            <a:t>MEMBANTU SOSIO EKONOMI UMMAT ISLAM</a:t>
          </a:r>
          <a:endParaRPr lang="en-MY" sz="2400" b="1" dirty="0">
            <a:solidFill>
              <a:schemeClr val="tx1"/>
            </a:solidFill>
          </a:endParaRPr>
        </a:p>
      </dgm:t>
    </dgm:pt>
    <dgm:pt modelId="{D9CA059C-93B0-4613-ABC3-D7F44519DBBE}" type="parTrans" cxnId="{9B1C8833-746A-46DA-9730-46D7BC764D88}">
      <dgm:prSet/>
      <dgm:spPr/>
      <dgm:t>
        <a:bodyPr/>
        <a:lstStyle/>
        <a:p>
          <a:endParaRPr lang="en-MY"/>
        </a:p>
      </dgm:t>
    </dgm:pt>
    <dgm:pt modelId="{11054193-0A15-4D94-803F-118E83003857}" type="sibTrans" cxnId="{9B1C8833-746A-46DA-9730-46D7BC764D88}">
      <dgm:prSet/>
      <dgm:spPr/>
      <dgm:t>
        <a:bodyPr/>
        <a:lstStyle/>
        <a:p>
          <a:endParaRPr lang="en-MY"/>
        </a:p>
      </dgm:t>
    </dgm:pt>
    <dgm:pt modelId="{07B3DDCC-8EAA-4F73-858E-E27931DD1913}">
      <dgm:prSet phldrT="[Text]" custT="1"/>
      <dgm:spPr/>
      <dgm:t>
        <a:bodyPr/>
        <a:lstStyle/>
        <a:p>
          <a:r>
            <a:rPr lang="en-US" sz="2400" b="1" dirty="0" smtClean="0">
              <a:solidFill>
                <a:schemeClr val="tx1"/>
              </a:solidFill>
            </a:rPr>
            <a:t>MEMBAHAGIAKAN</a:t>
          </a:r>
          <a:endParaRPr lang="en-MY" sz="2400" b="1" dirty="0">
            <a:solidFill>
              <a:schemeClr val="tx1"/>
            </a:solidFill>
          </a:endParaRPr>
        </a:p>
      </dgm:t>
    </dgm:pt>
    <dgm:pt modelId="{D2AB538B-2C49-4602-8604-B9F81F4C4F21}" type="parTrans" cxnId="{B13AB202-8D4E-475E-AB20-D73DFA3E3C5E}">
      <dgm:prSet/>
      <dgm:spPr/>
      <dgm:t>
        <a:bodyPr/>
        <a:lstStyle/>
        <a:p>
          <a:endParaRPr lang="en-MY"/>
        </a:p>
      </dgm:t>
    </dgm:pt>
    <dgm:pt modelId="{F5D5D0E9-4843-4790-92B6-C521BAD1AA37}" type="sibTrans" cxnId="{B13AB202-8D4E-475E-AB20-D73DFA3E3C5E}">
      <dgm:prSet/>
      <dgm:spPr/>
      <dgm:t>
        <a:bodyPr/>
        <a:lstStyle/>
        <a:p>
          <a:endParaRPr lang="en-MY"/>
        </a:p>
      </dgm:t>
    </dgm:pt>
    <dgm:pt modelId="{633F4771-1AD1-4EA6-AA67-7D50B844CF8D}">
      <dgm:prSet phldrT="[Text]" custT="1"/>
      <dgm:spPr/>
      <dgm:t>
        <a:bodyPr/>
        <a:lstStyle/>
        <a:p>
          <a:r>
            <a:rPr lang="en-US" sz="2400" b="1" dirty="0" smtClean="0">
              <a:solidFill>
                <a:schemeClr val="tx1"/>
              </a:solidFill>
            </a:rPr>
            <a:t>PAHALA BERGANDA</a:t>
          </a:r>
          <a:endParaRPr lang="en-MY" sz="2400" b="1" dirty="0">
            <a:solidFill>
              <a:schemeClr val="tx1"/>
            </a:solidFill>
          </a:endParaRPr>
        </a:p>
      </dgm:t>
    </dgm:pt>
    <dgm:pt modelId="{15218C5D-0556-43B9-BCC9-DF324C55DE7F}" type="parTrans" cxnId="{EB5E1D0F-1C6E-423A-81B9-2C8C3AAFE590}">
      <dgm:prSet/>
      <dgm:spPr/>
      <dgm:t>
        <a:bodyPr/>
        <a:lstStyle/>
        <a:p>
          <a:endParaRPr lang="en-MY"/>
        </a:p>
      </dgm:t>
    </dgm:pt>
    <dgm:pt modelId="{F4563560-DAC1-4A62-B5B5-85542D65ABAA}" type="sibTrans" cxnId="{EB5E1D0F-1C6E-423A-81B9-2C8C3AAFE590}">
      <dgm:prSet/>
      <dgm:spPr/>
      <dgm:t>
        <a:bodyPr/>
        <a:lstStyle/>
        <a:p>
          <a:endParaRPr lang="en-MY"/>
        </a:p>
      </dgm:t>
    </dgm:pt>
    <dgm:pt modelId="{82917BCD-D0F9-48BD-84A2-46C16D077CCC}">
      <dgm:prSet phldrT="[Text]" custT="1"/>
      <dgm:spPr/>
      <dgm:t>
        <a:bodyPr/>
        <a:lstStyle/>
        <a:p>
          <a:r>
            <a:rPr lang="en-US" sz="2400" b="1" dirty="0" smtClean="0">
              <a:solidFill>
                <a:schemeClr val="tx1"/>
              </a:solidFill>
            </a:rPr>
            <a:t>RAHMAT &amp; REDHA ALLAH</a:t>
          </a:r>
          <a:endParaRPr lang="en-MY" sz="2400" b="1" dirty="0">
            <a:solidFill>
              <a:schemeClr val="tx1"/>
            </a:solidFill>
          </a:endParaRPr>
        </a:p>
      </dgm:t>
    </dgm:pt>
    <dgm:pt modelId="{85D3807E-AFD8-4F93-93D7-5E347A4E799F}" type="parTrans" cxnId="{88321BA2-38E7-4F00-8E8F-570E92955185}">
      <dgm:prSet/>
      <dgm:spPr/>
      <dgm:t>
        <a:bodyPr/>
        <a:lstStyle/>
        <a:p>
          <a:endParaRPr lang="en-MY"/>
        </a:p>
      </dgm:t>
    </dgm:pt>
    <dgm:pt modelId="{65E03C25-953F-4845-BC4F-523A3F1A39FD}" type="sibTrans" cxnId="{88321BA2-38E7-4F00-8E8F-570E92955185}">
      <dgm:prSet/>
      <dgm:spPr/>
      <dgm:t>
        <a:bodyPr/>
        <a:lstStyle/>
        <a:p>
          <a:endParaRPr lang="en-MY"/>
        </a:p>
      </dgm:t>
    </dgm:pt>
    <dgm:pt modelId="{D5826C54-BAD9-42A0-AE09-1941414E7E82}" type="pres">
      <dgm:prSet presAssocID="{34DCD977-0DB9-45AF-B329-C877A2F78A0A}" presName="linear" presStyleCnt="0">
        <dgm:presLayoutVars>
          <dgm:dir/>
          <dgm:animLvl val="lvl"/>
          <dgm:resizeHandles val="exact"/>
        </dgm:presLayoutVars>
      </dgm:prSet>
      <dgm:spPr/>
      <dgm:t>
        <a:bodyPr/>
        <a:lstStyle/>
        <a:p>
          <a:endParaRPr lang="en-MY"/>
        </a:p>
      </dgm:t>
    </dgm:pt>
    <dgm:pt modelId="{C1468C82-5AEF-4A55-BC85-18F956A1E227}" type="pres">
      <dgm:prSet presAssocID="{9E49C165-E666-42D9-A5B1-D77F60CAEE57}" presName="parentLin" presStyleCnt="0"/>
      <dgm:spPr/>
    </dgm:pt>
    <dgm:pt modelId="{9E2CEAE6-CEB7-40DC-8CF9-EDE11EF8BB7B}" type="pres">
      <dgm:prSet presAssocID="{9E49C165-E666-42D9-A5B1-D77F60CAEE57}" presName="parentLeftMargin" presStyleLbl="node1" presStyleIdx="0" presStyleCnt="4"/>
      <dgm:spPr/>
      <dgm:t>
        <a:bodyPr/>
        <a:lstStyle/>
        <a:p>
          <a:endParaRPr lang="en-MY"/>
        </a:p>
      </dgm:t>
    </dgm:pt>
    <dgm:pt modelId="{F995FEFA-57CB-409B-9143-124EDD11BCBD}" type="pres">
      <dgm:prSet presAssocID="{9E49C165-E666-42D9-A5B1-D77F60CAEE57}" presName="parentText" presStyleLbl="node1" presStyleIdx="0" presStyleCnt="4" custScaleY="174798">
        <dgm:presLayoutVars>
          <dgm:chMax val="0"/>
          <dgm:bulletEnabled val="1"/>
        </dgm:presLayoutVars>
      </dgm:prSet>
      <dgm:spPr/>
      <dgm:t>
        <a:bodyPr/>
        <a:lstStyle/>
        <a:p>
          <a:endParaRPr lang="en-MY"/>
        </a:p>
      </dgm:t>
    </dgm:pt>
    <dgm:pt modelId="{843C4D1A-CC69-46F3-9D4A-93415EE1AAD4}" type="pres">
      <dgm:prSet presAssocID="{9E49C165-E666-42D9-A5B1-D77F60CAEE57}" presName="negativeSpace" presStyleCnt="0"/>
      <dgm:spPr/>
    </dgm:pt>
    <dgm:pt modelId="{8EC34A44-5197-42B2-A96A-5BC3A6845F4D}" type="pres">
      <dgm:prSet presAssocID="{9E49C165-E666-42D9-A5B1-D77F60CAEE57}" presName="childText" presStyleLbl="conFgAcc1" presStyleIdx="0" presStyleCnt="4" custLinFactY="-93275" custLinFactNeighborX="-25987" custLinFactNeighborY="-100000">
        <dgm:presLayoutVars>
          <dgm:bulletEnabled val="1"/>
        </dgm:presLayoutVars>
      </dgm:prSet>
      <dgm:spPr/>
    </dgm:pt>
    <dgm:pt modelId="{27FD914B-76EF-45E9-ADAE-D2D2F8C1A716}" type="pres">
      <dgm:prSet presAssocID="{11054193-0A15-4D94-803F-118E83003857}" presName="spaceBetweenRectangles" presStyleCnt="0"/>
      <dgm:spPr/>
    </dgm:pt>
    <dgm:pt modelId="{F51D50EB-F7F0-4DE1-8B69-E780C708D8AD}" type="pres">
      <dgm:prSet presAssocID="{07B3DDCC-8EAA-4F73-858E-E27931DD1913}" presName="parentLin" presStyleCnt="0"/>
      <dgm:spPr/>
    </dgm:pt>
    <dgm:pt modelId="{79150D8E-EFBD-4AA9-A848-CC61369410F6}" type="pres">
      <dgm:prSet presAssocID="{07B3DDCC-8EAA-4F73-858E-E27931DD1913}" presName="parentLeftMargin" presStyleLbl="node1" presStyleIdx="0" presStyleCnt="4"/>
      <dgm:spPr/>
      <dgm:t>
        <a:bodyPr/>
        <a:lstStyle/>
        <a:p>
          <a:endParaRPr lang="en-MY"/>
        </a:p>
      </dgm:t>
    </dgm:pt>
    <dgm:pt modelId="{41987FA5-922F-4B96-BC20-472EECB20AF6}" type="pres">
      <dgm:prSet presAssocID="{07B3DDCC-8EAA-4F73-858E-E27931DD1913}" presName="parentText" presStyleLbl="node1" presStyleIdx="1" presStyleCnt="4" custScaleY="169665">
        <dgm:presLayoutVars>
          <dgm:chMax val="0"/>
          <dgm:bulletEnabled val="1"/>
        </dgm:presLayoutVars>
      </dgm:prSet>
      <dgm:spPr/>
      <dgm:t>
        <a:bodyPr/>
        <a:lstStyle/>
        <a:p>
          <a:endParaRPr lang="en-MY"/>
        </a:p>
      </dgm:t>
    </dgm:pt>
    <dgm:pt modelId="{94AFFD0E-D281-4A12-A991-80DC5085B349}" type="pres">
      <dgm:prSet presAssocID="{07B3DDCC-8EAA-4F73-858E-E27931DD1913}" presName="negativeSpace" presStyleCnt="0"/>
      <dgm:spPr/>
    </dgm:pt>
    <dgm:pt modelId="{335F8EC2-7B6A-4B91-9E63-62972519B556}" type="pres">
      <dgm:prSet presAssocID="{07B3DDCC-8EAA-4F73-858E-E27931DD1913}" presName="childText" presStyleLbl="conFgAcc1" presStyleIdx="1" presStyleCnt="4">
        <dgm:presLayoutVars>
          <dgm:bulletEnabled val="1"/>
        </dgm:presLayoutVars>
      </dgm:prSet>
      <dgm:spPr/>
    </dgm:pt>
    <dgm:pt modelId="{9BA0AD98-9C53-4B1A-9F48-A39040C2C5E4}" type="pres">
      <dgm:prSet presAssocID="{F5D5D0E9-4843-4790-92B6-C521BAD1AA37}" presName="spaceBetweenRectangles" presStyleCnt="0"/>
      <dgm:spPr/>
    </dgm:pt>
    <dgm:pt modelId="{3DEEAE7F-1818-4578-ACC3-54FD324D206E}" type="pres">
      <dgm:prSet presAssocID="{633F4771-1AD1-4EA6-AA67-7D50B844CF8D}" presName="parentLin" presStyleCnt="0"/>
      <dgm:spPr/>
    </dgm:pt>
    <dgm:pt modelId="{41D2F2AD-C669-4758-AFFD-C01FCA4B866B}" type="pres">
      <dgm:prSet presAssocID="{633F4771-1AD1-4EA6-AA67-7D50B844CF8D}" presName="parentLeftMargin" presStyleLbl="node1" presStyleIdx="1" presStyleCnt="4"/>
      <dgm:spPr/>
      <dgm:t>
        <a:bodyPr/>
        <a:lstStyle/>
        <a:p>
          <a:endParaRPr lang="en-MY"/>
        </a:p>
      </dgm:t>
    </dgm:pt>
    <dgm:pt modelId="{FC7D76AC-2F7C-43CE-AE45-A0B2275E2395}" type="pres">
      <dgm:prSet presAssocID="{633F4771-1AD1-4EA6-AA67-7D50B844CF8D}" presName="parentText" presStyleLbl="node1" presStyleIdx="2" presStyleCnt="4" custScaleY="147490">
        <dgm:presLayoutVars>
          <dgm:chMax val="0"/>
          <dgm:bulletEnabled val="1"/>
        </dgm:presLayoutVars>
      </dgm:prSet>
      <dgm:spPr/>
      <dgm:t>
        <a:bodyPr/>
        <a:lstStyle/>
        <a:p>
          <a:endParaRPr lang="en-MY"/>
        </a:p>
      </dgm:t>
    </dgm:pt>
    <dgm:pt modelId="{8B6F2755-4CED-4677-9F01-B21683997887}" type="pres">
      <dgm:prSet presAssocID="{633F4771-1AD1-4EA6-AA67-7D50B844CF8D}" presName="negativeSpace" presStyleCnt="0"/>
      <dgm:spPr/>
    </dgm:pt>
    <dgm:pt modelId="{E35E6AC4-41DA-4F1D-95B3-A5A4DDB41D4A}" type="pres">
      <dgm:prSet presAssocID="{633F4771-1AD1-4EA6-AA67-7D50B844CF8D}" presName="childText" presStyleLbl="conFgAcc1" presStyleIdx="2" presStyleCnt="4">
        <dgm:presLayoutVars>
          <dgm:bulletEnabled val="1"/>
        </dgm:presLayoutVars>
      </dgm:prSet>
      <dgm:spPr/>
    </dgm:pt>
    <dgm:pt modelId="{AE80C42A-E2ED-45E5-ADB1-109BAC30AD82}" type="pres">
      <dgm:prSet presAssocID="{F4563560-DAC1-4A62-B5B5-85542D65ABAA}" presName="spaceBetweenRectangles" presStyleCnt="0"/>
      <dgm:spPr/>
    </dgm:pt>
    <dgm:pt modelId="{0FB8B381-A153-4993-8375-1737CF161427}" type="pres">
      <dgm:prSet presAssocID="{82917BCD-D0F9-48BD-84A2-46C16D077CCC}" presName="parentLin" presStyleCnt="0"/>
      <dgm:spPr/>
    </dgm:pt>
    <dgm:pt modelId="{0EC54139-79E5-4FC0-8F23-CD70B19D87F8}" type="pres">
      <dgm:prSet presAssocID="{82917BCD-D0F9-48BD-84A2-46C16D077CCC}" presName="parentLeftMargin" presStyleLbl="node1" presStyleIdx="2" presStyleCnt="4"/>
      <dgm:spPr/>
      <dgm:t>
        <a:bodyPr/>
        <a:lstStyle/>
        <a:p>
          <a:endParaRPr lang="en-MY"/>
        </a:p>
      </dgm:t>
    </dgm:pt>
    <dgm:pt modelId="{99F41758-A865-4D2F-8BB8-A3C2463332DB}" type="pres">
      <dgm:prSet presAssocID="{82917BCD-D0F9-48BD-84A2-46C16D077CCC}" presName="parentText" presStyleLbl="node1" presStyleIdx="3" presStyleCnt="4" custScaleY="147489">
        <dgm:presLayoutVars>
          <dgm:chMax val="0"/>
          <dgm:bulletEnabled val="1"/>
        </dgm:presLayoutVars>
      </dgm:prSet>
      <dgm:spPr/>
      <dgm:t>
        <a:bodyPr/>
        <a:lstStyle/>
        <a:p>
          <a:endParaRPr lang="en-MY"/>
        </a:p>
      </dgm:t>
    </dgm:pt>
    <dgm:pt modelId="{9BAACDD3-FBC2-4E40-ADA8-E8DE53ABE2D8}" type="pres">
      <dgm:prSet presAssocID="{82917BCD-D0F9-48BD-84A2-46C16D077CCC}" presName="negativeSpace" presStyleCnt="0"/>
      <dgm:spPr/>
    </dgm:pt>
    <dgm:pt modelId="{CDB6E5E9-8791-4096-9B32-9A32DD0AFF26}" type="pres">
      <dgm:prSet presAssocID="{82917BCD-D0F9-48BD-84A2-46C16D077CCC}" presName="childText" presStyleLbl="conFgAcc1" presStyleIdx="3" presStyleCnt="4">
        <dgm:presLayoutVars>
          <dgm:bulletEnabled val="1"/>
        </dgm:presLayoutVars>
      </dgm:prSet>
      <dgm:spPr/>
    </dgm:pt>
  </dgm:ptLst>
  <dgm:cxnLst>
    <dgm:cxn modelId="{35DF127F-EC5E-4013-B0BD-FF88763599FE}" type="presOf" srcId="{07B3DDCC-8EAA-4F73-858E-E27931DD1913}" destId="{79150D8E-EFBD-4AA9-A848-CC61369410F6}" srcOrd="0" destOrd="0" presId="urn:microsoft.com/office/officeart/2005/8/layout/list1"/>
    <dgm:cxn modelId="{EB5E1D0F-1C6E-423A-81B9-2C8C3AAFE590}" srcId="{34DCD977-0DB9-45AF-B329-C877A2F78A0A}" destId="{633F4771-1AD1-4EA6-AA67-7D50B844CF8D}" srcOrd="2" destOrd="0" parTransId="{15218C5D-0556-43B9-BCC9-DF324C55DE7F}" sibTransId="{F4563560-DAC1-4A62-B5B5-85542D65ABAA}"/>
    <dgm:cxn modelId="{358F6A9E-8897-4A5C-AFA3-5CDC1BEA46A2}" type="presOf" srcId="{82917BCD-D0F9-48BD-84A2-46C16D077CCC}" destId="{99F41758-A865-4D2F-8BB8-A3C2463332DB}" srcOrd="1" destOrd="0" presId="urn:microsoft.com/office/officeart/2005/8/layout/list1"/>
    <dgm:cxn modelId="{B13AB202-8D4E-475E-AB20-D73DFA3E3C5E}" srcId="{34DCD977-0DB9-45AF-B329-C877A2F78A0A}" destId="{07B3DDCC-8EAA-4F73-858E-E27931DD1913}" srcOrd="1" destOrd="0" parTransId="{D2AB538B-2C49-4602-8604-B9F81F4C4F21}" sibTransId="{F5D5D0E9-4843-4790-92B6-C521BAD1AA37}"/>
    <dgm:cxn modelId="{4E929FF2-C362-4844-9501-1411AAB49403}" type="presOf" srcId="{82917BCD-D0F9-48BD-84A2-46C16D077CCC}" destId="{0EC54139-79E5-4FC0-8F23-CD70B19D87F8}" srcOrd="0" destOrd="0" presId="urn:microsoft.com/office/officeart/2005/8/layout/list1"/>
    <dgm:cxn modelId="{5AB1D547-AF9B-4245-84B2-78CB707C1370}" type="presOf" srcId="{9E49C165-E666-42D9-A5B1-D77F60CAEE57}" destId="{9E2CEAE6-CEB7-40DC-8CF9-EDE11EF8BB7B}" srcOrd="0" destOrd="0" presId="urn:microsoft.com/office/officeart/2005/8/layout/list1"/>
    <dgm:cxn modelId="{63BC11E0-D629-414E-8291-4944BEB9A626}" type="presOf" srcId="{07B3DDCC-8EAA-4F73-858E-E27931DD1913}" destId="{41987FA5-922F-4B96-BC20-472EECB20AF6}" srcOrd="1" destOrd="0" presId="urn:microsoft.com/office/officeart/2005/8/layout/list1"/>
    <dgm:cxn modelId="{9B1C8833-746A-46DA-9730-46D7BC764D88}" srcId="{34DCD977-0DB9-45AF-B329-C877A2F78A0A}" destId="{9E49C165-E666-42D9-A5B1-D77F60CAEE57}" srcOrd="0" destOrd="0" parTransId="{D9CA059C-93B0-4613-ABC3-D7F44519DBBE}" sibTransId="{11054193-0A15-4D94-803F-118E83003857}"/>
    <dgm:cxn modelId="{72028B36-B99B-495E-AEDD-58586A800030}" type="presOf" srcId="{9E49C165-E666-42D9-A5B1-D77F60CAEE57}" destId="{F995FEFA-57CB-409B-9143-124EDD11BCBD}" srcOrd="1" destOrd="0" presId="urn:microsoft.com/office/officeart/2005/8/layout/list1"/>
    <dgm:cxn modelId="{8ADABD2A-F484-4176-B232-3DC547FBED3B}" type="presOf" srcId="{633F4771-1AD1-4EA6-AA67-7D50B844CF8D}" destId="{FC7D76AC-2F7C-43CE-AE45-A0B2275E2395}" srcOrd="1" destOrd="0" presId="urn:microsoft.com/office/officeart/2005/8/layout/list1"/>
    <dgm:cxn modelId="{4EAB67B5-A33D-48BD-B325-AA3DFBDB606F}" type="presOf" srcId="{633F4771-1AD1-4EA6-AA67-7D50B844CF8D}" destId="{41D2F2AD-C669-4758-AFFD-C01FCA4B866B}" srcOrd="0" destOrd="0" presId="urn:microsoft.com/office/officeart/2005/8/layout/list1"/>
    <dgm:cxn modelId="{990DED5B-FBCB-4DB3-8F74-B28120EBD8FE}" type="presOf" srcId="{34DCD977-0DB9-45AF-B329-C877A2F78A0A}" destId="{D5826C54-BAD9-42A0-AE09-1941414E7E82}" srcOrd="0" destOrd="0" presId="urn:microsoft.com/office/officeart/2005/8/layout/list1"/>
    <dgm:cxn modelId="{88321BA2-38E7-4F00-8E8F-570E92955185}" srcId="{34DCD977-0DB9-45AF-B329-C877A2F78A0A}" destId="{82917BCD-D0F9-48BD-84A2-46C16D077CCC}" srcOrd="3" destOrd="0" parTransId="{85D3807E-AFD8-4F93-93D7-5E347A4E799F}" sibTransId="{65E03C25-953F-4845-BC4F-523A3F1A39FD}"/>
    <dgm:cxn modelId="{AE1CEF43-38A3-4375-AC63-1420C5E056F1}" type="presParOf" srcId="{D5826C54-BAD9-42A0-AE09-1941414E7E82}" destId="{C1468C82-5AEF-4A55-BC85-18F956A1E227}" srcOrd="0" destOrd="0" presId="urn:microsoft.com/office/officeart/2005/8/layout/list1"/>
    <dgm:cxn modelId="{0FAF197D-2A33-4CD3-8A7C-A5DEC9C2A7B7}" type="presParOf" srcId="{C1468C82-5AEF-4A55-BC85-18F956A1E227}" destId="{9E2CEAE6-CEB7-40DC-8CF9-EDE11EF8BB7B}" srcOrd="0" destOrd="0" presId="urn:microsoft.com/office/officeart/2005/8/layout/list1"/>
    <dgm:cxn modelId="{D53E3CB1-D92C-40CA-8354-A74A0DFBF58D}" type="presParOf" srcId="{C1468C82-5AEF-4A55-BC85-18F956A1E227}" destId="{F995FEFA-57CB-409B-9143-124EDD11BCBD}" srcOrd="1" destOrd="0" presId="urn:microsoft.com/office/officeart/2005/8/layout/list1"/>
    <dgm:cxn modelId="{BCD574BD-8ADA-4A09-8A8B-3486B793F5D2}" type="presParOf" srcId="{D5826C54-BAD9-42A0-AE09-1941414E7E82}" destId="{843C4D1A-CC69-46F3-9D4A-93415EE1AAD4}" srcOrd="1" destOrd="0" presId="urn:microsoft.com/office/officeart/2005/8/layout/list1"/>
    <dgm:cxn modelId="{8199E7E4-5262-4D05-8EFC-BE91600D39FD}" type="presParOf" srcId="{D5826C54-BAD9-42A0-AE09-1941414E7E82}" destId="{8EC34A44-5197-42B2-A96A-5BC3A6845F4D}" srcOrd="2" destOrd="0" presId="urn:microsoft.com/office/officeart/2005/8/layout/list1"/>
    <dgm:cxn modelId="{F7C11031-811F-4669-925A-BDA396739BCA}" type="presParOf" srcId="{D5826C54-BAD9-42A0-AE09-1941414E7E82}" destId="{27FD914B-76EF-45E9-ADAE-D2D2F8C1A716}" srcOrd="3" destOrd="0" presId="urn:microsoft.com/office/officeart/2005/8/layout/list1"/>
    <dgm:cxn modelId="{85E839C4-664F-4A00-8D0B-293EDFF4D0DB}" type="presParOf" srcId="{D5826C54-BAD9-42A0-AE09-1941414E7E82}" destId="{F51D50EB-F7F0-4DE1-8B69-E780C708D8AD}" srcOrd="4" destOrd="0" presId="urn:microsoft.com/office/officeart/2005/8/layout/list1"/>
    <dgm:cxn modelId="{033F8424-1585-4AAB-8F3C-C796FBC69B9B}" type="presParOf" srcId="{F51D50EB-F7F0-4DE1-8B69-E780C708D8AD}" destId="{79150D8E-EFBD-4AA9-A848-CC61369410F6}" srcOrd="0" destOrd="0" presId="urn:microsoft.com/office/officeart/2005/8/layout/list1"/>
    <dgm:cxn modelId="{78A9ADB0-18CC-488B-9B08-CC91A23AF51F}" type="presParOf" srcId="{F51D50EB-F7F0-4DE1-8B69-E780C708D8AD}" destId="{41987FA5-922F-4B96-BC20-472EECB20AF6}" srcOrd="1" destOrd="0" presId="urn:microsoft.com/office/officeart/2005/8/layout/list1"/>
    <dgm:cxn modelId="{B35C2BFF-E813-4C89-BC09-AB603AAA9EC2}" type="presParOf" srcId="{D5826C54-BAD9-42A0-AE09-1941414E7E82}" destId="{94AFFD0E-D281-4A12-A991-80DC5085B349}" srcOrd="5" destOrd="0" presId="urn:microsoft.com/office/officeart/2005/8/layout/list1"/>
    <dgm:cxn modelId="{90F3D310-5123-468A-85B9-A191FE0DE18B}" type="presParOf" srcId="{D5826C54-BAD9-42A0-AE09-1941414E7E82}" destId="{335F8EC2-7B6A-4B91-9E63-62972519B556}" srcOrd="6" destOrd="0" presId="urn:microsoft.com/office/officeart/2005/8/layout/list1"/>
    <dgm:cxn modelId="{DC2ECD51-6F49-42C3-8707-956FDB388D3F}" type="presParOf" srcId="{D5826C54-BAD9-42A0-AE09-1941414E7E82}" destId="{9BA0AD98-9C53-4B1A-9F48-A39040C2C5E4}" srcOrd="7" destOrd="0" presId="urn:microsoft.com/office/officeart/2005/8/layout/list1"/>
    <dgm:cxn modelId="{0A1F9C9B-A6FF-4A96-A528-C5448E33DA76}" type="presParOf" srcId="{D5826C54-BAD9-42A0-AE09-1941414E7E82}" destId="{3DEEAE7F-1818-4578-ACC3-54FD324D206E}" srcOrd="8" destOrd="0" presId="urn:microsoft.com/office/officeart/2005/8/layout/list1"/>
    <dgm:cxn modelId="{A9C9D8A0-C883-4928-8161-0281C1F5BB89}" type="presParOf" srcId="{3DEEAE7F-1818-4578-ACC3-54FD324D206E}" destId="{41D2F2AD-C669-4758-AFFD-C01FCA4B866B}" srcOrd="0" destOrd="0" presId="urn:microsoft.com/office/officeart/2005/8/layout/list1"/>
    <dgm:cxn modelId="{7BB02BAD-2CDE-48E5-8B31-A181DE5AAAE9}" type="presParOf" srcId="{3DEEAE7F-1818-4578-ACC3-54FD324D206E}" destId="{FC7D76AC-2F7C-43CE-AE45-A0B2275E2395}" srcOrd="1" destOrd="0" presId="urn:microsoft.com/office/officeart/2005/8/layout/list1"/>
    <dgm:cxn modelId="{484C400D-12A3-4666-BCAF-98EAB4B17D3B}" type="presParOf" srcId="{D5826C54-BAD9-42A0-AE09-1941414E7E82}" destId="{8B6F2755-4CED-4677-9F01-B21683997887}" srcOrd="9" destOrd="0" presId="urn:microsoft.com/office/officeart/2005/8/layout/list1"/>
    <dgm:cxn modelId="{56CE4CBF-9842-493B-9EA1-6A087291D1F2}" type="presParOf" srcId="{D5826C54-BAD9-42A0-AE09-1941414E7E82}" destId="{E35E6AC4-41DA-4F1D-95B3-A5A4DDB41D4A}" srcOrd="10" destOrd="0" presId="urn:microsoft.com/office/officeart/2005/8/layout/list1"/>
    <dgm:cxn modelId="{2AD2B65D-227E-4538-8C4A-35BE35AD7221}" type="presParOf" srcId="{D5826C54-BAD9-42A0-AE09-1941414E7E82}" destId="{AE80C42A-E2ED-45E5-ADB1-109BAC30AD82}" srcOrd="11" destOrd="0" presId="urn:microsoft.com/office/officeart/2005/8/layout/list1"/>
    <dgm:cxn modelId="{06EB7446-ACE7-47EB-8149-9B76324B8958}" type="presParOf" srcId="{D5826C54-BAD9-42A0-AE09-1941414E7E82}" destId="{0FB8B381-A153-4993-8375-1737CF161427}" srcOrd="12" destOrd="0" presId="urn:microsoft.com/office/officeart/2005/8/layout/list1"/>
    <dgm:cxn modelId="{B75A8402-D50E-4C1E-BAFE-05E41AF727BE}" type="presParOf" srcId="{0FB8B381-A153-4993-8375-1737CF161427}" destId="{0EC54139-79E5-4FC0-8F23-CD70B19D87F8}" srcOrd="0" destOrd="0" presId="urn:microsoft.com/office/officeart/2005/8/layout/list1"/>
    <dgm:cxn modelId="{E90AF484-ABEC-46A6-A696-7F2168B7C383}" type="presParOf" srcId="{0FB8B381-A153-4993-8375-1737CF161427}" destId="{99F41758-A865-4D2F-8BB8-A3C2463332DB}" srcOrd="1" destOrd="0" presId="urn:microsoft.com/office/officeart/2005/8/layout/list1"/>
    <dgm:cxn modelId="{487AD032-AC15-4C7D-889F-EFAA244A3029}" type="presParOf" srcId="{D5826C54-BAD9-42A0-AE09-1941414E7E82}" destId="{9BAACDD3-FBC2-4E40-ADA8-E8DE53ABE2D8}" srcOrd="13" destOrd="0" presId="urn:microsoft.com/office/officeart/2005/8/layout/list1"/>
    <dgm:cxn modelId="{20A46EC7-8B88-44BE-9435-F94DA7A52E7F}" type="presParOf" srcId="{D5826C54-BAD9-42A0-AE09-1941414E7E82}" destId="{CDB6E5E9-8791-4096-9B32-9A32DD0AFF2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516E8-5457-4641-8D66-2CEC166EDCEE}">
      <dsp:nvSpPr>
        <dsp:cNvPr id="0" name=""/>
        <dsp:cNvSpPr/>
      </dsp:nvSpPr>
      <dsp:spPr>
        <a:xfrm>
          <a:off x="0" y="360041"/>
          <a:ext cx="8229600" cy="78975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solidFill>
                <a:schemeClr val="tx1"/>
              </a:solidFill>
              <a:effectLst>
                <a:outerShdw blurRad="38100" dist="38100" dir="2700000" algn="tl">
                  <a:srgbClr val="000000">
                    <a:alpha val="43137"/>
                  </a:srgbClr>
                </a:outerShdw>
              </a:effectLst>
              <a:latin typeface="Arial Black" panose="020B0A04020102020204" pitchFamily="34" charset="0"/>
            </a:rPr>
            <a:t>MENDIDIK ANAK- MENJADI SOLEH:</a:t>
          </a:r>
          <a:endParaRPr lang="en-MY" sz="2900" kern="1200" dirty="0">
            <a:solidFill>
              <a:schemeClr val="tx1"/>
            </a:solidFill>
            <a:effectLst>
              <a:outerShdw blurRad="38100" dist="38100" dir="2700000" algn="tl">
                <a:srgbClr val="000000">
                  <a:alpha val="43137"/>
                </a:srgbClr>
              </a:outerShdw>
            </a:effectLst>
            <a:latin typeface="Arial Black" panose="020B0A04020102020204" pitchFamily="34" charset="0"/>
          </a:endParaRPr>
        </a:p>
      </dsp:txBody>
      <dsp:txXfrm>
        <a:off x="38552" y="398593"/>
        <a:ext cx="8152496" cy="712646"/>
      </dsp:txXfrm>
    </dsp:sp>
    <dsp:sp modelId="{F4E147D0-AD5C-4140-8551-9FE41DC1E0E4}">
      <dsp:nvSpPr>
        <dsp:cNvPr id="0" name=""/>
        <dsp:cNvSpPr/>
      </dsp:nvSpPr>
      <dsp:spPr>
        <a:xfrm>
          <a:off x="0" y="1149791"/>
          <a:ext cx="8229600" cy="82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ln>
                <a:solidFill>
                  <a:schemeClr val="tx1"/>
                </a:solidFill>
              </a:ln>
              <a:solidFill>
                <a:srgbClr val="00B050"/>
              </a:solidFill>
              <a:effectLst>
                <a:glow rad="101600">
                  <a:schemeClr val="tx1">
                    <a:alpha val="60000"/>
                  </a:schemeClr>
                </a:glow>
              </a:effectLst>
              <a:latin typeface="Arial Black" panose="020B0A04020102020204" pitchFamily="34" charset="0"/>
            </a:rPr>
            <a:t>BERBAKTI DAN BERDOA KERAHMATAN BAGI IBU BAPA</a:t>
          </a:r>
          <a:endParaRPr lang="en-MY" sz="2300" kern="1200" dirty="0">
            <a:ln>
              <a:solidFill>
                <a:schemeClr val="tx1"/>
              </a:solidFill>
            </a:ln>
            <a:solidFill>
              <a:srgbClr val="00B050"/>
            </a:solidFill>
            <a:effectLst>
              <a:glow rad="101600">
                <a:schemeClr val="tx1">
                  <a:alpha val="60000"/>
                </a:schemeClr>
              </a:glow>
            </a:effectLst>
            <a:latin typeface="Arial Black" panose="020B0A04020102020204" pitchFamily="34" charset="0"/>
          </a:endParaRPr>
        </a:p>
      </dsp:txBody>
      <dsp:txXfrm>
        <a:off x="0" y="1149791"/>
        <a:ext cx="8229600" cy="822825"/>
      </dsp:txXfrm>
    </dsp:sp>
    <dsp:sp modelId="{ABC3DF7E-365E-46FE-9A73-9F11F0657BA0}">
      <dsp:nvSpPr>
        <dsp:cNvPr id="0" name=""/>
        <dsp:cNvSpPr/>
      </dsp:nvSpPr>
      <dsp:spPr>
        <a:xfrm>
          <a:off x="0" y="1934169"/>
          <a:ext cx="8229600" cy="78975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solidFill>
                <a:schemeClr val="tx1"/>
              </a:solidFill>
              <a:latin typeface="Arial Black" panose="020B0A04020102020204" pitchFamily="34" charset="0"/>
            </a:rPr>
            <a:t>BELAJAR DAN MENGAJAR:</a:t>
          </a:r>
          <a:endParaRPr lang="en-MY" sz="2900" kern="1200" dirty="0">
            <a:solidFill>
              <a:schemeClr val="tx1"/>
            </a:solidFill>
            <a:latin typeface="Arial Black" panose="020B0A04020102020204" pitchFamily="34" charset="0"/>
          </a:endParaRPr>
        </a:p>
      </dsp:txBody>
      <dsp:txXfrm>
        <a:off x="38552" y="1972721"/>
        <a:ext cx="8152496" cy="712646"/>
      </dsp:txXfrm>
    </dsp:sp>
    <dsp:sp modelId="{DCDB2E87-F026-469B-81D4-8F2806DECF3D}">
      <dsp:nvSpPr>
        <dsp:cNvPr id="0" name=""/>
        <dsp:cNvSpPr/>
      </dsp:nvSpPr>
      <dsp:spPr>
        <a:xfrm>
          <a:off x="0" y="2762366"/>
          <a:ext cx="82296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ln>
                <a:solidFill>
                  <a:schemeClr val="tx1"/>
                </a:solidFill>
              </a:ln>
              <a:solidFill>
                <a:srgbClr val="00B050"/>
              </a:solidFill>
              <a:effectLst>
                <a:glow rad="101600">
                  <a:schemeClr val="tx1">
                    <a:alpha val="60000"/>
                  </a:schemeClr>
                </a:glow>
              </a:effectLst>
              <a:latin typeface="Arial Black" panose="020B0A04020102020204" pitchFamily="34" charset="0"/>
            </a:rPr>
            <a:t>DIMANFAAT OLEH ORANG YANG DIAJAR</a:t>
          </a:r>
          <a:endParaRPr lang="en-MY" sz="2300" kern="1200" dirty="0">
            <a:ln>
              <a:solidFill>
                <a:schemeClr val="tx1"/>
              </a:solidFill>
            </a:ln>
            <a:solidFill>
              <a:srgbClr val="00B050"/>
            </a:solidFill>
            <a:effectLst>
              <a:glow rad="101600">
                <a:schemeClr val="tx1">
                  <a:alpha val="60000"/>
                </a:schemeClr>
              </a:glow>
            </a:effectLst>
            <a:latin typeface="Arial Black" panose="020B0A04020102020204" pitchFamily="34" charset="0"/>
          </a:endParaRPr>
        </a:p>
      </dsp:txBody>
      <dsp:txXfrm>
        <a:off x="0" y="2762366"/>
        <a:ext cx="8229600" cy="496800"/>
      </dsp:txXfrm>
    </dsp:sp>
    <dsp:sp modelId="{7E4F9C3C-77EC-4BF7-A614-089B3169EAE7}">
      <dsp:nvSpPr>
        <dsp:cNvPr id="0" name=""/>
        <dsp:cNvSpPr/>
      </dsp:nvSpPr>
      <dsp:spPr>
        <a:xfrm>
          <a:off x="0" y="3259166"/>
          <a:ext cx="8229600" cy="78975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solidFill>
                <a:schemeClr val="tx1"/>
              </a:solidFill>
              <a:effectLst>
                <a:outerShdw blurRad="38100" dist="38100" dir="2700000" algn="tl">
                  <a:srgbClr val="000000">
                    <a:alpha val="43137"/>
                  </a:srgbClr>
                </a:outerShdw>
              </a:effectLst>
              <a:latin typeface="Arial Black" panose="020B0A04020102020204" pitchFamily="34" charset="0"/>
            </a:rPr>
            <a:t>BERSEDEKAH DENGAN ASET KEKAL:</a:t>
          </a:r>
          <a:endParaRPr lang="en-MY" sz="2900" kern="1200" dirty="0">
            <a:solidFill>
              <a:schemeClr val="tx1"/>
            </a:solidFill>
            <a:effectLst>
              <a:outerShdw blurRad="38100" dist="38100" dir="2700000" algn="tl">
                <a:srgbClr val="000000">
                  <a:alpha val="43137"/>
                </a:srgbClr>
              </a:outerShdw>
            </a:effectLst>
            <a:latin typeface="Arial Black" panose="020B0A04020102020204" pitchFamily="34" charset="0"/>
          </a:endParaRPr>
        </a:p>
      </dsp:txBody>
      <dsp:txXfrm>
        <a:off x="38552" y="3297718"/>
        <a:ext cx="8152496" cy="712646"/>
      </dsp:txXfrm>
    </dsp:sp>
    <dsp:sp modelId="{B42E9A3C-35E2-4AA2-A264-15800E114DB9}">
      <dsp:nvSpPr>
        <dsp:cNvPr id="0" name=""/>
        <dsp:cNvSpPr/>
      </dsp:nvSpPr>
      <dsp:spPr>
        <a:xfrm>
          <a:off x="0" y="4048916"/>
          <a:ext cx="8229600" cy="669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0960" rIns="341376" bIns="60960" numCol="1" spcCol="1270" anchor="t" anchorCtr="0">
          <a:noAutofit/>
        </a:bodyPr>
        <a:lstStyle/>
        <a:p>
          <a:pPr marL="285750" lvl="1" indent="-285750" algn="l" defTabSz="2133600">
            <a:lnSpc>
              <a:spcPct val="90000"/>
            </a:lnSpc>
            <a:spcBef>
              <a:spcPct val="0"/>
            </a:spcBef>
            <a:spcAft>
              <a:spcPct val="20000"/>
            </a:spcAft>
            <a:buChar char="••"/>
          </a:pPr>
          <a:r>
            <a:rPr lang="ar-SA" sz="4800" b="1" kern="1200" dirty="0" smtClean="0">
              <a:ln>
                <a:solidFill>
                  <a:schemeClr val="tx1"/>
                </a:solidFill>
              </a:ln>
              <a:solidFill>
                <a:srgbClr val="00B050"/>
              </a:solidFill>
              <a:effectLst>
                <a:glow rad="101600">
                  <a:srgbClr val="FFFF00">
                    <a:alpha val="60000"/>
                  </a:srgbClr>
                </a:glow>
              </a:effectLst>
              <a:latin typeface="Traditional Arabic" pitchFamily="18" charset="-78"/>
              <a:cs typeface="Traditional Arabic" pitchFamily="18" charset="-78"/>
            </a:rPr>
            <a:t>صدقـــــة جـــــارية</a:t>
          </a:r>
          <a:endParaRPr lang="en-MY" sz="4800" b="1" kern="1200" dirty="0">
            <a:ln>
              <a:solidFill>
                <a:schemeClr val="tx1"/>
              </a:solidFill>
            </a:ln>
            <a:solidFill>
              <a:srgbClr val="00B050"/>
            </a:solidFill>
            <a:effectLst>
              <a:glow rad="101600">
                <a:srgbClr val="FFFF00">
                  <a:alpha val="60000"/>
                </a:srgbClr>
              </a:glow>
            </a:effectLst>
            <a:latin typeface="Traditional Arabic" pitchFamily="18" charset="-78"/>
            <a:cs typeface="Traditional Arabic" pitchFamily="18" charset="-78"/>
          </a:endParaRPr>
        </a:p>
      </dsp:txBody>
      <dsp:txXfrm>
        <a:off x="0" y="4048916"/>
        <a:ext cx="8229600" cy="669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4E58E-7749-471A-BCE6-63CF8E2FD54F}">
      <dsp:nvSpPr>
        <dsp:cNvPr id="0" name=""/>
        <dsp:cNvSpPr/>
      </dsp:nvSpPr>
      <dsp:spPr>
        <a:xfrm>
          <a:off x="1872187" y="184343"/>
          <a:ext cx="5112554" cy="275003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effectLst>
                <a:glow rad="101600">
                  <a:schemeClr val="tx1">
                    <a:alpha val="60000"/>
                  </a:schemeClr>
                </a:glow>
              </a:effectLst>
            </a:rPr>
            <a:t>WAKAF MENGHASILKAN</a:t>
          </a:r>
          <a:endParaRPr lang="en-MY" sz="3600" b="1" kern="1200" dirty="0">
            <a:effectLst>
              <a:glow rad="101600">
                <a:schemeClr val="tx1">
                  <a:alpha val="60000"/>
                </a:schemeClr>
              </a:glow>
            </a:effectLst>
          </a:endParaRPr>
        </a:p>
      </dsp:txBody>
      <dsp:txXfrm>
        <a:off x="2620903" y="587076"/>
        <a:ext cx="3615122" cy="1944564"/>
      </dsp:txXfrm>
    </dsp:sp>
    <dsp:sp modelId="{20468C9D-8085-4137-A6E9-D085FCB9A4D8}">
      <dsp:nvSpPr>
        <dsp:cNvPr id="0" name=""/>
        <dsp:cNvSpPr/>
      </dsp:nvSpPr>
      <dsp:spPr>
        <a:xfrm rot="18713793">
          <a:off x="1707101" y="2648279"/>
          <a:ext cx="971055" cy="783758"/>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D6C0CE3-ADFA-4656-9B28-F3E1B373875E}">
      <dsp:nvSpPr>
        <dsp:cNvPr id="0" name=""/>
        <dsp:cNvSpPr/>
      </dsp:nvSpPr>
      <dsp:spPr>
        <a:xfrm>
          <a:off x="496000" y="3580315"/>
          <a:ext cx="2888385" cy="209002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b="1" kern="1200" dirty="0" smtClean="0">
              <a:effectLst>
                <a:glow rad="101600">
                  <a:schemeClr val="tx1">
                    <a:alpha val="60000"/>
                  </a:schemeClr>
                </a:glow>
              </a:effectLst>
            </a:rPr>
            <a:t>MANFAAT KEPADA MASYARAKAT</a:t>
          </a:r>
          <a:endParaRPr lang="en-MY" sz="3200" b="1" kern="1200" dirty="0">
            <a:effectLst>
              <a:glow rad="101600">
                <a:schemeClr val="tx1">
                  <a:alpha val="60000"/>
                </a:schemeClr>
              </a:glow>
            </a:effectLst>
          </a:endParaRPr>
        </a:p>
      </dsp:txBody>
      <dsp:txXfrm>
        <a:off x="557215" y="3641530"/>
        <a:ext cx="2765955" cy="1967593"/>
      </dsp:txXfrm>
    </dsp:sp>
    <dsp:sp modelId="{E2AB9DE8-88E1-44D8-B221-327511162F4C}">
      <dsp:nvSpPr>
        <dsp:cNvPr id="0" name=""/>
        <dsp:cNvSpPr/>
      </dsp:nvSpPr>
      <dsp:spPr>
        <a:xfrm rot="14181052">
          <a:off x="5576809" y="2742064"/>
          <a:ext cx="870211" cy="783758"/>
        </a:xfrm>
        <a:prstGeom prst="lef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589413-4F49-4788-AD23-83DB12885EFB}">
      <dsp:nvSpPr>
        <dsp:cNvPr id="0" name=""/>
        <dsp:cNvSpPr/>
      </dsp:nvSpPr>
      <dsp:spPr>
        <a:xfrm>
          <a:off x="5028564" y="3672394"/>
          <a:ext cx="3406737" cy="2090023"/>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b="1" kern="1200" dirty="0" smtClean="0">
              <a:effectLst>
                <a:glow rad="101600">
                  <a:schemeClr val="tx1">
                    <a:alpha val="60000"/>
                  </a:schemeClr>
                </a:glow>
              </a:effectLst>
            </a:rPr>
            <a:t>RAHMAT DAN PAHALA KEPADA PEWAKAF BERTERUSAN WALAUPUN SETELAH  MATI</a:t>
          </a:r>
          <a:endParaRPr lang="en-MY" sz="2600" b="1" kern="1200" dirty="0">
            <a:effectLst>
              <a:glow rad="101600">
                <a:schemeClr val="tx1">
                  <a:alpha val="60000"/>
                </a:schemeClr>
              </a:glow>
            </a:effectLst>
          </a:endParaRPr>
        </a:p>
      </dsp:txBody>
      <dsp:txXfrm>
        <a:off x="5089779" y="3733609"/>
        <a:ext cx="3284307" cy="1967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FD28F-3549-4F6F-81B8-53BF340C5C49}">
      <dsp:nvSpPr>
        <dsp:cNvPr id="0" name=""/>
        <dsp:cNvSpPr/>
      </dsp:nvSpPr>
      <dsp:spPr>
        <a:xfrm>
          <a:off x="0" y="1080120"/>
          <a:ext cx="1930395" cy="4419879"/>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t>HASIL ASET WAKAF</a:t>
          </a:r>
          <a:endParaRPr lang="en-MY" sz="4000" b="1" kern="1200" dirty="0"/>
        </a:p>
      </dsp:txBody>
      <dsp:txXfrm>
        <a:off x="56539" y="1136659"/>
        <a:ext cx="1817317" cy="4306801"/>
      </dsp:txXfrm>
    </dsp:sp>
    <dsp:sp modelId="{1BDF6337-4DE5-4950-9423-6ADD7A241935}">
      <dsp:nvSpPr>
        <dsp:cNvPr id="0" name=""/>
        <dsp:cNvSpPr/>
      </dsp:nvSpPr>
      <dsp:spPr>
        <a:xfrm rot="18120131">
          <a:off x="1132040" y="1838355"/>
          <a:ext cx="3396903" cy="22741"/>
        </a:xfrm>
        <a:custGeom>
          <a:avLst/>
          <a:gdLst/>
          <a:ahLst/>
          <a:cxnLst/>
          <a:rect l="0" t="0" r="0" b="0"/>
          <a:pathLst>
            <a:path>
              <a:moveTo>
                <a:pt x="0" y="11370"/>
              </a:moveTo>
              <a:lnTo>
                <a:pt x="3396903" y="1137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MY" sz="1200" kern="1200"/>
        </a:p>
      </dsp:txBody>
      <dsp:txXfrm>
        <a:off x="2745570" y="1764803"/>
        <a:ext cx="169845" cy="169845"/>
      </dsp:txXfrm>
    </dsp:sp>
    <dsp:sp modelId="{83757A62-2D41-4FE6-ACCC-95150C2DE7AE}">
      <dsp:nvSpPr>
        <dsp:cNvPr id="0" name=""/>
        <dsp:cNvSpPr/>
      </dsp:nvSpPr>
      <dsp:spPr>
        <a:xfrm>
          <a:off x="3730590" y="0"/>
          <a:ext cx="3827629" cy="818782"/>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PENDIDIKAN &amp; KEMAHIRAN</a:t>
          </a:r>
          <a:endParaRPr lang="en-MY" sz="2200" b="1" kern="1200" dirty="0">
            <a:solidFill>
              <a:schemeClr val="tx1"/>
            </a:solidFill>
          </a:endParaRPr>
        </a:p>
      </dsp:txBody>
      <dsp:txXfrm>
        <a:off x="3754571" y="23981"/>
        <a:ext cx="3779667" cy="770820"/>
      </dsp:txXfrm>
    </dsp:sp>
    <dsp:sp modelId="{2C244980-36A7-484F-BA13-1715A997DEA9}">
      <dsp:nvSpPr>
        <dsp:cNvPr id="0" name=""/>
        <dsp:cNvSpPr/>
      </dsp:nvSpPr>
      <dsp:spPr>
        <a:xfrm rot="18780640">
          <a:off x="1507741" y="2306405"/>
          <a:ext cx="2659323" cy="22741"/>
        </a:xfrm>
        <a:custGeom>
          <a:avLst/>
          <a:gdLst/>
          <a:ahLst/>
          <a:cxnLst/>
          <a:rect l="0" t="0" r="0" b="0"/>
          <a:pathLst>
            <a:path>
              <a:moveTo>
                <a:pt x="0" y="11370"/>
              </a:moveTo>
              <a:lnTo>
                <a:pt x="2659323" y="1137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MY" sz="900" kern="1200"/>
        </a:p>
      </dsp:txBody>
      <dsp:txXfrm>
        <a:off x="2770920" y="2251292"/>
        <a:ext cx="132966" cy="132966"/>
      </dsp:txXfrm>
    </dsp:sp>
    <dsp:sp modelId="{45FC17ED-A22C-4E59-B840-AF706BA398D8}">
      <dsp:nvSpPr>
        <dsp:cNvPr id="0" name=""/>
        <dsp:cNvSpPr/>
      </dsp:nvSpPr>
      <dsp:spPr>
        <a:xfrm>
          <a:off x="3744411" y="936100"/>
          <a:ext cx="3837209" cy="818782"/>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ANAK YATIM</a:t>
          </a:r>
          <a:endParaRPr lang="en-MY" sz="2200" b="1" kern="1200" dirty="0">
            <a:solidFill>
              <a:schemeClr val="tx1"/>
            </a:solidFill>
          </a:endParaRPr>
        </a:p>
      </dsp:txBody>
      <dsp:txXfrm>
        <a:off x="3768392" y="960081"/>
        <a:ext cx="3789247" cy="770820"/>
      </dsp:txXfrm>
    </dsp:sp>
    <dsp:sp modelId="{F3F2B683-9593-41CC-9360-4EF48ED9B942}">
      <dsp:nvSpPr>
        <dsp:cNvPr id="0" name=""/>
        <dsp:cNvSpPr/>
      </dsp:nvSpPr>
      <dsp:spPr>
        <a:xfrm rot="19869603">
          <a:off x="1802949" y="2783039"/>
          <a:ext cx="2055085" cy="22741"/>
        </a:xfrm>
        <a:custGeom>
          <a:avLst/>
          <a:gdLst/>
          <a:ahLst/>
          <a:cxnLst/>
          <a:rect l="0" t="0" r="0" b="0"/>
          <a:pathLst>
            <a:path>
              <a:moveTo>
                <a:pt x="0" y="11370"/>
              </a:moveTo>
              <a:lnTo>
                <a:pt x="2055085" y="1137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MY" sz="700" kern="1200"/>
        </a:p>
      </dsp:txBody>
      <dsp:txXfrm>
        <a:off x="2779115" y="2743032"/>
        <a:ext cx="102754" cy="102754"/>
      </dsp:txXfrm>
    </dsp:sp>
    <dsp:sp modelId="{BF61DD94-964F-4CB1-A370-565053EB6DFF}">
      <dsp:nvSpPr>
        <dsp:cNvPr id="0" name=""/>
        <dsp:cNvSpPr/>
      </dsp:nvSpPr>
      <dsp:spPr>
        <a:xfrm>
          <a:off x="3730590" y="1889368"/>
          <a:ext cx="3799987" cy="818782"/>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PESAKIT KRONIK</a:t>
          </a:r>
          <a:endParaRPr lang="en-MY" sz="2200" b="1" kern="1200" dirty="0">
            <a:solidFill>
              <a:schemeClr val="tx1"/>
            </a:solidFill>
          </a:endParaRPr>
        </a:p>
      </dsp:txBody>
      <dsp:txXfrm>
        <a:off x="3754571" y="1913349"/>
        <a:ext cx="3752025" cy="770820"/>
      </dsp:txXfrm>
    </dsp:sp>
    <dsp:sp modelId="{15DD2652-7284-48F3-BD26-8778659CC1C5}">
      <dsp:nvSpPr>
        <dsp:cNvPr id="0" name=""/>
        <dsp:cNvSpPr/>
      </dsp:nvSpPr>
      <dsp:spPr>
        <a:xfrm rot="21505114">
          <a:off x="1930052" y="3253839"/>
          <a:ext cx="1800880" cy="22741"/>
        </a:xfrm>
        <a:custGeom>
          <a:avLst/>
          <a:gdLst/>
          <a:ahLst/>
          <a:cxnLst/>
          <a:rect l="0" t="0" r="0" b="0"/>
          <a:pathLst>
            <a:path>
              <a:moveTo>
                <a:pt x="0" y="11370"/>
              </a:moveTo>
              <a:lnTo>
                <a:pt x="1800880" y="1137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MY" sz="600" kern="1200"/>
        </a:p>
      </dsp:txBody>
      <dsp:txXfrm>
        <a:off x="2785470" y="3220188"/>
        <a:ext cx="90044" cy="90044"/>
      </dsp:txXfrm>
    </dsp:sp>
    <dsp:sp modelId="{FE625F44-F8C0-40D1-8447-90B53276D7E3}">
      <dsp:nvSpPr>
        <dsp:cNvPr id="0" name=""/>
        <dsp:cNvSpPr/>
      </dsp:nvSpPr>
      <dsp:spPr>
        <a:xfrm>
          <a:off x="3730590" y="2830968"/>
          <a:ext cx="3799987" cy="818782"/>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PELAJAR/MAHSISWA</a:t>
          </a:r>
          <a:endParaRPr lang="en-MY" sz="2200" b="1" kern="1200" dirty="0">
            <a:solidFill>
              <a:schemeClr val="tx1"/>
            </a:solidFill>
          </a:endParaRPr>
        </a:p>
      </dsp:txBody>
      <dsp:txXfrm>
        <a:off x="3754571" y="2854949"/>
        <a:ext cx="3752025" cy="770820"/>
      </dsp:txXfrm>
    </dsp:sp>
    <dsp:sp modelId="{D3AF2CCC-BB79-45B1-BB91-1A7CDD5F9D2B}">
      <dsp:nvSpPr>
        <dsp:cNvPr id="0" name=""/>
        <dsp:cNvSpPr/>
      </dsp:nvSpPr>
      <dsp:spPr>
        <a:xfrm rot="1581357">
          <a:off x="1825979" y="3724639"/>
          <a:ext cx="2009026" cy="22741"/>
        </a:xfrm>
        <a:custGeom>
          <a:avLst/>
          <a:gdLst/>
          <a:ahLst/>
          <a:cxnLst/>
          <a:rect l="0" t="0" r="0" b="0"/>
          <a:pathLst>
            <a:path>
              <a:moveTo>
                <a:pt x="0" y="11370"/>
              </a:moveTo>
              <a:lnTo>
                <a:pt x="2009026" y="1137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MY" sz="700" kern="1200"/>
        </a:p>
      </dsp:txBody>
      <dsp:txXfrm>
        <a:off x="2780266" y="3685784"/>
        <a:ext cx="100451" cy="100451"/>
      </dsp:txXfrm>
    </dsp:sp>
    <dsp:sp modelId="{57E60D0E-38A4-4F64-BB10-7908EBA9E712}">
      <dsp:nvSpPr>
        <dsp:cNvPr id="0" name=""/>
        <dsp:cNvSpPr/>
      </dsp:nvSpPr>
      <dsp:spPr>
        <a:xfrm>
          <a:off x="3730590" y="3772568"/>
          <a:ext cx="3795648" cy="818782"/>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BADAN KEBAJIKAN &amp; DAKWAH</a:t>
          </a:r>
          <a:endParaRPr lang="en-MY" sz="2200" b="1" kern="1200" dirty="0">
            <a:solidFill>
              <a:schemeClr val="tx1"/>
            </a:solidFill>
          </a:endParaRPr>
        </a:p>
      </dsp:txBody>
      <dsp:txXfrm>
        <a:off x="3754571" y="3796549"/>
        <a:ext cx="3747686" cy="770820"/>
      </dsp:txXfrm>
    </dsp:sp>
    <dsp:sp modelId="{99ECC400-0DC8-4472-89D2-A8A7D72D309B}">
      <dsp:nvSpPr>
        <dsp:cNvPr id="0" name=""/>
        <dsp:cNvSpPr/>
      </dsp:nvSpPr>
      <dsp:spPr>
        <a:xfrm rot="2731509">
          <a:off x="1545733" y="4195439"/>
          <a:ext cx="2569518" cy="22741"/>
        </a:xfrm>
        <a:custGeom>
          <a:avLst/>
          <a:gdLst/>
          <a:ahLst/>
          <a:cxnLst/>
          <a:rect l="0" t="0" r="0" b="0"/>
          <a:pathLst>
            <a:path>
              <a:moveTo>
                <a:pt x="0" y="11370"/>
              </a:moveTo>
              <a:lnTo>
                <a:pt x="2569518" y="1137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MY" sz="900" kern="1200"/>
        </a:p>
      </dsp:txBody>
      <dsp:txXfrm>
        <a:off x="2766254" y="4142572"/>
        <a:ext cx="128475" cy="128475"/>
      </dsp:txXfrm>
    </dsp:sp>
    <dsp:sp modelId="{6BEDF03B-3AB5-4F8E-AEA6-DAFFC1E80FA3}">
      <dsp:nvSpPr>
        <dsp:cNvPr id="0" name=""/>
        <dsp:cNvSpPr/>
      </dsp:nvSpPr>
      <dsp:spPr>
        <a:xfrm>
          <a:off x="3730590" y="4714169"/>
          <a:ext cx="3799971" cy="818782"/>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MASJID</a:t>
          </a:r>
          <a:endParaRPr lang="en-MY" sz="2200" b="1" kern="1200" dirty="0">
            <a:solidFill>
              <a:schemeClr val="tx1"/>
            </a:solidFill>
          </a:endParaRPr>
        </a:p>
      </dsp:txBody>
      <dsp:txXfrm>
        <a:off x="3754571" y="4738150"/>
        <a:ext cx="3752009" cy="770820"/>
      </dsp:txXfrm>
    </dsp:sp>
    <dsp:sp modelId="{D53B11FD-DEA7-4F73-8C8E-330CCE218A3F}">
      <dsp:nvSpPr>
        <dsp:cNvPr id="0" name=""/>
        <dsp:cNvSpPr/>
      </dsp:nvSpPr>
      <dsp:spPr>
        <a:xfrm rot="3421723">
          <a:off x="1176566" y="4666239"/>
          <a:ext cx="3307852" cy="22741"/>
        </a:xfrm>
        <a:custGeom>
          <a:avLst/>
          <a:gdLst/>
          <a:ahLst/>
          <a:cxnLst/>
          <a:rect l="0" t="0" r="0" b="0"/>
          <a:pathLst>
            <a:path>
              <a:moveTo>
                <a:pt x="0" y="11370"/>
              </a:moveTo>
              <a:lnTo>
                <a:pt x="3307852" y="1137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MY" sz="1100" kern="1200"/>
        </a:p>
      </dsp:txBody>
      <dsp:txXfrm>
        <a:off x="2747796" y="4594914"/>
        <a:ext cx="165392" cy="165392"/>
      </dsp:txXfrm>
    </dsp:sp>
    <dsp:sp modelId="{2CC9708A-F989-43A9-B25D-2B8FE8EB3521}">
      <dsp:nvSpPr>
        <dsp:cNvPr id="0" name=""/>
        <dsp:cNvSpPr/>
      </dsp:nvSpPr>
      <dsp:spPr>
        <a:xfrm>
          <a:off x="3730590" y="5655769"/>
          <a:ext cx="3797809" cy="818782"/>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WAKAF QURAN</a:t>
          </a:r>
          <a:endParaRPr lang="en-MY" sz="2200" b="1" kern="1200" dirty="0">
            <a:solidFill>
              <a:schemeClr val="tx1"/>
            </a:solidFill>
          </a:endParaRPr>
        </a:p>
      </dsp:txBody>
      <dsp:txXfrm>
        <a:off x="3754571" y="5679750"/>
        <a:ext cx="3749847" cy="770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34A44-5197-42B2-A96A-5BC3A6845F4D}">
      <dsp:nvSpPr>
        <dsp:cNvPr id="0" name=""/>
        <dsp:cNvSpPr/>
      </dsp:nvSpPr>
      <dsp:spPr>
        <a:xfrm>
          <a:off x="0" y="189504"/>
          <a:ext cx="8352928" cy="579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995FEFA-57CB-409B-9143-124EDD11BCBD}">
      <dsp:nvSpPr>
        <dsp:cNvPr id="0" name=""/>
        <dsp:cNvSpPr/>
      </dsp:nvSpPr>
      <dsp:spPr>
        <a:xfrm>
          <a:off x="417646" y="6998"/>
          <a:ext cx="5847049" cy="118680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MEMBANTU SOSIO EKONOMI UMMAT ISLAM</a:t>
          </a:r>
          <a:endParaRPr lang="en-MY" sz="2400" b="1" kern="1200" dirty="0">
            <a:solidFill>
              <a:schemeClr val="tx1"/>
            </a:solidFill>
          </a:endParaRPr>
        </a:p>
      </dsp:txBody>
      <dsp:txXfrm>
        <a:off x="475581" y="64933"/>
        <a:ext cx="5731179" cy="1070938"/>
      </dsp:txXfrm>
    </dsp:sp>
    <dsp:sp modelId="{335F8EC2-7B6A-4B91-9E63-62972519B556}">
      <dsp:nvSpPr>
        <dsp:cNvPr id="0" name=""/>
        <dsp:cNvSpPr/>
      </dsp:nvSpPr>
      <dsp:spPr>
        <a:xfrm>
          <a:off x="0" y="2370604"/>
          <a:ext cx="8352928" cy="579600"/>
        </a:xfrm>
        <a:prstGeom prst="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1987FA5-922F-4B96-BC20-472EECB20AF6}">
      <dsp:nvSpPr>
        <dsp:cNvPr id="0" name=""/>
        <dsp:cNvSpPr/>
      </dsp:nvSpPr>
      <dsp:spPr>
        <a:xfrm>
          <a:off x="417646" y="1558126"/>
          <a:ext cx="5847049" cy="1151957"/>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MEMBAHAGIAKAN</a:t>
          </a:r>
          <a:endParaRPr lang="en-MY" sz="2400" b="1" kern="1200" dirty="0">
            <a:solidFill>
              <a:schemeClr val="tx1"/>
            </a:solidFill>
          </a:endParaRPr>
        </a:p>
      </dsp:txBody>
      <dsp:txXfrm>
        <a:off x="473880" y="1614360"/>
        <a:ext cx="5734581" cy="1039489"/>
      </dsp:txXfrm>
    </dsp:sp>
    <dsp:sp modelId="{E35E6AC4-41DA-4F1D-95B3-A5A4DDB41D4A}">
      <dsp:nvSpPr>
        <dsp:cNvPr id="0" name=""/>
        <dsp:cNvSpPr/>
      </dsp:nvSpPr>
      <dsp:spPr>
        <a:xfrm>
          <a:off x="0" y="3736322"/>
          <a:ext cx="8352928" cy="579600"/>
        </a:xfrm>
        <a:prstGeom prst="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C7D76AC-2F7C-43CE-AE45-A0B2275E2395}">
      <dsp:nvSpPr>
        <dsp:cNvPr id="0" name=""/>
        <dsp:cNvSpPr/>
      </dsp:nvSpPr>
      <dsp:spPr>
        <a:xfrm>
          <a:off x="417646" y="3074404"/>
          <a:ext cx="5847049" cy="1001398"/>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PAHALA BERGANDA</a:t>
          </a:r>
          <a:endParaRPr lang="en-MY" sz="2400" b="1" kern="1200" dirty="0">
            <a:solidFill>
              <a:schemeClr val="tx1"/>
            </a:solidFill>
          </a:endParaRPr>
        </a:p>
      </dsp:txBody>
      <dsp:txXfrm>
        <a:off x="466530" y="3123288"/>
        <a:ext cx="5749281" cy="903630"/>
      </dsp:txXfrm>
    </dsp:sp>
    <dsp:sp modelId="{CDB6E5E9-8791-4096-9B32-9A32DD0AFF26}">
      <dsp:nvSpPr>
        <dsp:cNvPr id="0" name=""/>
        <dsp:cNvSpPr/>
      </dsp:nvSpPr>
      <dsp:spPr>
        <a:xfrm>
          <a:off x="0" y="5102033"/>
          <a:ext cx="8352928" cy="5796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F41758-A865-4D2F-8BB8-A3C2463332DB}">
      <dsp:nvSpPr>
        <dsp:cNvPr id="0" name=""/>
        <dsp:cNvSpPr/>
      </dsp:nvSpPr>
      <dsp:spPr>
        <a:xfrm>
          <a:off x="417646" y="4440122"/>
          <a:ext cx="5847049" cy="100139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RAHMAT &amp; REDHA ALLAH</a:t>
          </a:r>
          <a:endParaRPr lang="en-MY" sz="2400" b="1" kern="1200" dirty="0">
            <a:solidFill>
              <a:schemeClr val="tx1"/>
            </a:solidFill>
          </a:endParaRPr>
        </a:p>
      </dsp:txBody>
      <dsp:txXfrm>
        <a:off x="466530" y="4489006"/>
        <a:ext cx="5749281" cy="9036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C5275E0-8A74-412C-939C-9ED76D5CAE4F}" type="datetimeFigureOut">
              <a:rPr lang="en-AU" smtClean="0"/>
              <a:t>19/12/2019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FC3DC7-4F98-4E28-BBEA-5EE1FFDD5EA3}" type="slidenum">
              <a:rPr lang="en-AU" smtClean="0"/>
              <a:t>‹#›</a:t>
            </a:fld>
            <a:endParaRPr lang="en-AU"/>
          </a:p>
        </p:txBody>
      </p:sp>
    </p:spTree>
    <p:extLst>
      <p:ext uri="{BB962C8B-B14F-4D97-AF65-F5344CB8AC3E}">
        <p14:creationId xmlns:p14="http://schemas.microsoft.com/office/powerpoint/2010/main" val="132594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C5275E0-8A74-412C-939C-9ED76D5CAE4F}" type="datetimeFigureOut">
              <a:rPr lang="en-AU" smtClean="0"/>
              <a:t>19/12/2019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FC3DC7-4F98-4E28-BBEA-5EE1FFDD5EA3}" type="slidenum">
              <a:rPr lang="en-AU" smtClean="0"/>
              <a:t>‹#›</a:t>
            </a:fld>
            <a:endParaRPr lang="en-AU"/>
          </a:p>
        </p:txBody>
      </p:sp>
    </p:spTree>
    <p:extLst>
      <p:ext uri="{BB962C8B-B14F-4D97-AF65-F5344CB8AC3E}">
        <p14:creationId xmlns:p14="http://schemas.microsoft.com/office/powerpoint/2010/main" val="298252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C5275E0-8A74-412C-939C-9ED76D5CAE4F}" type="datetimeFigureOut">
              <a:rPr lang="en-AU" smtClean="0"/>
              <a:t>19/12/2019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FC3DC7-4F98-4E28-BBEA-5EE1FFDD5EA3}" type="slidenum">
              <a:rPr lang="en-AU" smtClean="0"/>
              <a:t>‹#›</a:t>
            </a:fld>
            <a:endParaRPr lang="en-AU"/>
          </a:p>
        </p:txBody>
      </p:sp>
    </p:spTree>
    <p:extLst>
      <p:ext uri="{BB962C8B-B14F-4D97-AF65-F5344CB8AC3E}">
        <p14:creationId xmlns:p14="http://schemas.microsoft.com/office/powerpoint/2010/main" val="355039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B55F8BD-9433-43BE-A52F-C3F49A3DA2CB}" type="datetimeFigureOut">
              <a:rPr lang="en-AU" smtClean="0">
                <a:solidFill>
                  <a:prstClr val="black">
                    <a:tint val="75000"/>
                  </a:prstClr>
                </a:solidFill>
              </a:rPr>
              <a:pPr/>
              <a:t>19/12/2019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9CC3B79-5159-4690-873F-9543FE903C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5603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55F8BD-9433-43BE-A52F-C3F49A3DA2CB}" type="datetimeFigureOut">
              <a:rPr lang="en-AU" smtClean="0">
                <a:solidFill>
                  <a:prstClr val="black">
                    <a:tint val="75000"/>
                  </a:prstClr>
                </a:solidFill>
              </a:rPr>
              <a:pPr/>
              <a:t>19/12/2019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9CC3B79-5159-4690-873F-9543FE903C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0720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55F8BD-9433-43BE-A52F-C3F49A3DA2CB}" type="datetimeFigureOut">
              <a:rPr lang="en-AU" smtClean="0">
                <a:solidFill>
                  <a:prstClr val="black">
                    <a:tint val="75000"/>
                  </a:prstClr>
                </a:solidFill>
              </a:rPr>
              <a:pPr/>
              <a:t>19/12/2019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9CC3B79-5159-4690-873F-9543FE903C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56233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B55F8BD-9433-43BE-A52F-C3F49A3DA2CB}" type="datetimeFigureOut">
              <a:rPr lang="en-AU" smtClean="0">
                <a:solidFill>
                  <a:prstClr val="black">
                    <a:tint val="75000"/>
                  </a:prstClr>
                </a:solidFill>
              </a:rPr>
              <a:pPr/>
              <a:t>19/12/2019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9CC3B79-5159-4690-873F-9543FE903C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10962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B55F8BD-9433-43BE-A52F-C3F49A3DA2CB}" type="datetimeFigureOut">
              <a:rPr lang="en-AU" smtClean="0">
                <a:solidFill>
                  <a:prstClr val="black">
                    <a:tint val="75000"/>
                  </a:prstClr>
                </a:solidFill>
              </a:rPr>
              <a:pPr/>
              <a:t>19/12/2019</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9CC3B79-5159-4690-873F-9543FE903C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35519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B55F8BD-9433-43BE-A52F-C3F49A3DA2CB}" type="datetimeFigureOut">
              <a:rPr lang="en-AU" smtClean="0">
                <a:solidFill>
                  <a:prstClr val="black">
                    <a:tint val="75000"/>
                  </a:prstClr>
                </a:solidFill>
              </a:rPr>
              <a:pPr/>
              <a:t>19/12/2019</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C9CC3B79-5159-4690-873F-9543FE903C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81540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5F8BD-9433-43BE-A52F-C3F49A3DA2CB}" type="datetimeFigureOut">
              <a:rPr lang="en-AU" smtClean="0">
                <a:solidFill>
                  <a:prstClr val="black">
                    <a:tint val="75000"/>
                  </a:prstClr>
                </a:solidFill>
              </a:rPr>
              <a:pPr/>
              <a:t>19/12/2019</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9CC3B79-5159-4690-873F-9543FE903C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612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5F8BD-9433-43BE-A52F-C3F49A3DA2CB}" type="datetimeFigureOut">
              <a:rPr lang="en-AU" smtClean="0">
                <a:solidFill>
                  <a:prstClr val="black">
                    <a:tint val="75000"/>
                  </a:prstClr>
                </a:solidFill>
              </a:rPr>
              <a:pPr/>
              <a:t>19/12/2019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9CC3B79-5159-4690-873F-9543FE903C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3717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C5275E0-8A74-412C-939C-9ED76D5CAE4F}" type="datetimeFigureOut">
              <a:rPr lang="en-AU" smtClean="0"/>
              <a:t>19/12/2019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FC3DC7-4F98-4E28-BBEA-5EE1FFDD5EA3}" type="slidenum">
              <a:rPr lang="en-AU" smtClean="0"/>
              <a:t>‹#›</a:t>
            </a:fld>
            <a:endParaRPr lang="en-AU"/>
          </a:p>
        </p:txBody>
      </p:sp>
    </p:spTree>
    <p:extLst>
      <p:ext uri="{BB962C8B-B14F-4D97-AF65-F5344CB8AC3E}">
        <p14:creationId xmlns:p14="http://schemas.microsoft.com/office/powerpoint/2010/main" val="480757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5F8BD-9433-43BE-A52F-C3F49A3DA2CB}" type="datetimeFigureOut">
              <a:rPr lang="en-AU" smtClean="0">
                <a:solidFill>
                  <a:prstClr val="black">
                    <a:tint val="75000"/>
                  </a:prstClr>
                </a:solidFill>
              </a:rPr>
              <a:pPr/>
              <a:t>19/12/2019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9CC3B79-5159-4690-873F-9543FE903C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82790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55F8BD-9433-43BE-A52F-C3F49A3DA2CB}" type="datetimeFigureOut">
              <a:rPr lang="en-AU" smtClean="0">
                <a:solidFill>
                  <a:prstClr val="black">
                    <a:tint val="75000"/>
                  </a:prstClr>
                </a:solidFill>
              </a:rPr>
              <a:pPr/>
              <a:t>19/12/2019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9CC3B79-5159-4690-873F-9543FE903C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2082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55F8BD-9433-43BE-A52F-C3F49A3DA2CB}" type="datetimeFigureOut">
              <a:rPr lang="en-AU" smtClean="0">
                <a:solidFill>
                  <a:prstClr val="black">
                    <a:tint val="75000"/>
                  </a:prstClr>
                </a:solidFill>
              </a:rPr>
              <a:pPr/>
              <a:t>19/12/2019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9CC3B79-5159-4690-873F-9543FE903C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76547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12/19/2019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95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12/19/2019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102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12/19/2019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873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D390DD-A5A4-4CBF-BAC6-0873B72BA069}" type="datetimeFigureOut">
              <a:rPr lang="en-US" smtClean="0">
                <a:solidFill>
                  <a:prstClr val="black">
                    <a:tint val="75000"/>
                  </a:prstClr>
                </a:solidFill>
              </a:rPr>
              <a:pPr/>
              <a:t>12/19/2019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799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D390DD-A5A4-4CBF-BAC6-0873B72BA069}" type="datetimeFigureOut">
              <a:rPr lang="en-US" smtClean="0">
                <a:solidFill>
                  <a:prstClr val="black">
                    <a:tint val="75000"/>
                  </a:prstClr>
                </a:solidFill>
              </a:rPr>
              <a:pPr/>
              <a:t>12/19/2019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455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D390DD-A5A4-4CBF-BAC6-0873B72BA069}" type="datetimeFigureOut">
              <a:rPr lang="en-US" smtClean="0">
                <a:solidFill>
                  <a:prstClr val="black">
                    <a:tint val="75000"/>
                  </a:prstClr>
                </a:solidFill>
              </a:rPr>
              <a:pPr/>
              <a:t>12/19/2019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730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390DD-A5A4-4CBF-BAC6-0873B72BA069}" type="datetimeFigureOut">
              <a:rPr lang="en-US" smtClean="0">
                <a:solidFill>
                  <a:prstClr val="black">
                    <a:tint val="75000"/>
                  </a:prstClr>
                </a:solidFill>
              </a:rPr>
              <a:pPr/>
              <a:t>12/19/2019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00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5275E0-8A74-412C-939C-9ED76D5CAE4F}" type="datetimeFigureOut">
              <a:rPr lang="en-AU" smtClean="0"/>
              <a:t>19/12/2019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FC3DC7-4F98-4E28-BBEA-5EE1FFDD5EA3}" type="slidenum">
              <a:rPr lang="en-AU" smtClean="0"/>
              <a:t>‹#›</a:t>
            </a:fld>
            <a:endParaRPr lang="en-AU"/>
          </a:p>
        </p:txBody>
      </p:sp>
    </p:spTree>
    <p:extLst>
      <p:ext uri="{BB962C8B-B14F-4D97-AF65-F5344CB8AC3E}">
        <p14:creationId xmlns:p14="http://schemas.microsoft.com/office/powerpoint/2010/main" val="2497477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390DD-A5A4-4CBF-BAC6-0873B72BA069}" type="datetimeFigureOut">
              <a:rPr lang="en-US" smtClean="0">
                <a:solidFill>
                  <a:prstClr val="black">
                    <a:tint val="75000"/>
                  </a:prstClr>
                </a:solidFill>
              </a:rPr>
              <a:pPr/>
              <a:t>12/19/2019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10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390DD-A5A4-4CBF-BAC6-0873B72BA069}" type="datetimeFigureOut">
              <a:rPr lang="en-US" smtClean="0">
                <a:solidFill>
                  <a:prstClr val="black">
                    <a:tint val="75000"/>
                  </a:prstClr>
                </a:solidFill>
              </a:rPr>
              <a:pPr/>
              <a:t>12/19/2019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674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12/19/2019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613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12/19/2019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349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19/12/2019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71172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19/12/2019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37743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19/12/2019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64852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19/12/2019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41438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F233468-CEDD-4531-BD31-87E9320EE24A}" type="datetimeFigureOut">
              <a:rPr lang="ms-MY" smtClean="0">
                <a:solidFill>
                  <a:prstClr val="black">
                    <a:tint val="75000"/>
                  </a:prstClr>
                </a:solidFill>
              </a:rPr>
              <a:pPr/>
              <a:t>19/12/2019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23803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F233468-CEDD-4531-BD31-87E9320EE24A}" type="datetimeFigureOut">
              <a:rPr lang="ms-MY" smtClean="0">
                <a:solidFill>
                  <a:prstClr val="black">
                    <a:tint val="75000"/>
                  </a:prstClr>
                </a:solidFill>
              </a:rPr>
              <a:pPr/>
              <a:t>19/12/2019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5298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C5275E0-8A74-412C-939C-9ED76D5CAE4F}" type="datetimeFigureOut">
              <a:rPr lang="en-AU" smtClean="0"/>
              <a:t>19/12/2019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FC3DC7-4F98-4E28-BBEA-5EE1FFDD5EA3}" type="slidenum">
              <a:rPr lang="en-AU" smtClean="0"/>
              <a:t>‹#›</a:t>
            </a:fld>
            <a:endParaRPr lang="en-AU"/>
          </a:p>
        </p:txBody>
      </p:sp>
    </p:spTree>
    <p:extLst>
      <p:ext uri="{BB962C8B-B14F-4D97-AF65-F5344CB8AC3E}">
        <p14:creationId xmlns:p14="http://schemas.microsoft.com/office/powerpoint/2010/main" val="435891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3468-CEDD-4531-BD31-87E9320EE24A}" type="datetimeFigureOut">
              <a:rPr lang="ms-MY" smtClean="0">
                <a:solidFill>
                  <a:prstClr val="black">
                    <a:tint val="75000"/>
                  </a:prstClr>
                </a:solidFill>
              </a:rPr>
              <a:pPr/>
              <a:t>19/12/2019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65264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19/12/2019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6177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19/12/2019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67163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19/12/2019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24875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19/12/2019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80669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12/19/2019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1209826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12/19/2019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3399857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12/19/2019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3047855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12/19/2019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2352253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12/19/2019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123874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C5275E0-8A74-412C-939C-9ED76D5CAE4F}" type="datetimeFigureOut">
              <a:rPr lang="en-AU" smtClean="0"/>
              <a:t>19/12/2019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4FC3DC7-4F98-4E28-BBEA-5EE1FFDD5EA3}" type="slidenum">
              <a:rPr lang="en-AU" smtClean="0"/>
              <a:t>‹#›</a:t>
            </a:fld>
            <a:endParaRPr lang="en-AU"/>
          </a:p>
        </p:txBody>
      </p:sp>
    </p:spTree>
    <p:extLst>
      <p:ext uri="{BB962C8B-B14F-4D97-AF65-F5344CB8AC3E}">
        <p14:creationId xmlns:p14="http://schemas.microsoft.com/office/powerpoint/2010/main" val="378446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12/19/2019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38123314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12/19/2019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42529539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12/19/2019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4273115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12/19/2019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25067833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12/19/2019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3158290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12/19/2019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16577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C5275E0-8A74-412C-939C-9ED76D5CAE4F}" type="datetimeFigureOut">
              <a:rPr lang="en-AU" smtClean="0"/>
              <a:t>19/12/2019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4FC3DC7-4F98-4E28-BBEA-5EE1FFDD5EA3}" type="slidenum">
              <a:rPr lang="en-AU" smtClean="0"/>
              <a:t>‹#›</a:t>
            </a:fld>
            <a:endParaRPr lang="en-AU"/>
          </a:p>
        </p:txBody>
      </p:sp>
    </p:spTree>
    <p:extLst>
      <p:ext uri="{BB962C8B-B14F-4D97-AF65-F5344CB8AC3E}">
        <p14:creationId xmlns:p14="http://schemas.microsoft.com/office/powerpoint/2010/main" val="334763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275E0-8A74-412C-939C-9ED76D5CAE4F}" type="datetimeFigureOut">
              <a:rPr lang="en-AU" smtClean="0"/>
              <a:t>19/12/2019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4FC3DC7-4F98-4E28-BBEA-5EE1FFDD5EA3}" type="slidenum">
              <a:rPr lang="en-AU" smtClean="0"/>
              <a:t>‹#›</a:t>
            </a:fld>
            <a:endParaRPr lang="en-AU"/>
          </a:p>
        </p:txBody>
      </p:sp>
    </p:spTree>
    <p:extLst>
      <p:ext uri="{BB962C8B-B14F-4D97-AF65-F5344CB8AC3E}">
        <p14:creationId xmlns:p14="http://schemas.microsoft.com/office/powerpoint/2010/main" val="303201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275E0-8A74-412C-939C-9ED76D5CAE4F}" type="datetimeFigureOut">
              <a:rPr lang="en-AU" smtClean="0"/>
              <a:t>19/12/2019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FC3DC7-4F98-4E28-BBEA-5EE1FFDD5EA3}" type="slidenum">
              <a:rPr lang="en-AU" smtClean="0"/>
              <a:t>‹#›</a:t>
            </a:fld>
            <a:endParaRPr lang="en-AU"/>
          </a:p>
        </p:txBody>
      </p:sp>
    </p:spTree>
    <p:extLst>
      <p:ext uri="{BB962C8B-B14F-4D97-AF65-F5344CB8AC3E}">
        <p14:creationId xmlns:p14="http://schemas.microsoft.com/office/powerpoint/2010/main" val="85227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275E0-8A74-412C-939C-9ED76D5CAE4F}" type="datetimeFigureOut">
              <a:rPr lang="en-AU" smtClean="0"/>
              <a:t>19/12/2019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FC3DC7-4F98-4E28-BBEA-5EE1FFDD5EA3}" type="slidenum">
              <a:rPr lang="en-AU" smtClean="0"/>
              <a:t>‹#›</a:t>
            </a:fld>
            <a:endParaRPr lang="en-AU"/>
          </a:p>
        </p:txBody>
      </p:sp>
    </p:spTree>
    <p:extLst>
      <p:ext uri="{BB962C8B-B14F-4D97-AF65-F5344CB8AC3E}">
        <p14:creationId xmlns:p14="http://schemas.microsoft.com/office/powerpoint/2010/main" val="17945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275E0-8A74-412C-939C-9ED76D5CAE4F}" type="datetimeFigureOut">
              <a:rPr lang="en-AU" smtClean="0"/>
              <a:t>19/12/2019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C3DC7-4F98-4E28-BBEA-5EE1FFDD5EA3}" type="slidenum">
              <a:rPr lang="en-AU" smtClean="0"/>
              <a:t>‹#›</a:t>
            </a:fld>
            <a:endParaRPr lang="en-AU"/>
          </a:p>
        </p:txBody>
      </p:sp>
    </p:spTree>
    <p:extLst>
      <p:ext uri="{BB962C8B-B14F-4D97-AF65-F5344CB8AC3E}">
        <p14:creationId xmlns:p14="http://schemas.microsoft.com/office/powerpoint/2010/main" val="3376807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5F8BD-9433-43BE-A52F-C3F49A3DA2CB}" type="datetimeFigureOut">
              <a:rPr lang="en-AU" smtClean="0">
                <a:solidFill>
                  <a:prstClr val="black">
                    <a:tint val="75000"/>
                  </a:prstClr>
                </a:solidFill>
              </a:rPr>
              <a:pPr/>
              <a:t>19/12/2019</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C3B79-5159-4690-873F-9543FE903C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64189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390DD-A5A4-4CBF-BAC6-0873B72BA069}" type="datetimeFigureOut">
              <a:rPr lang="en-US" smtClean="0">
                <a:solidFill>
                  <a:prstClr val="black">
                    <a:tint val="75000"/>
                  </a:prstClr>
                </a:solidFill>
              </a:rPr>
              <a:pPr/>
              <a:t>12/19/2019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120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33468-CEDD-4531-BD31-87E9320EE24A}" type="datetimeFigureOut">
              <a:rPr lang="ms-MY" smtClean="0">
                <a:solidFill>
                  <a:prstClr val="black">
                    <a:tint val="75000"/>
                  </a:prstClr>
                </a:solidFill>
              </a:rPr>
              <a:pPr/>
              <a:t>19/12/2019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060942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12/19/2019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32632313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646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346646"/>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
            </a:r>
            <a:br>
              <a:rPr lang="en-AU" smtClean="0"/>
            </a:br>
            <a:endParaRPr lang="en-AU" dirty="0"/>
          </a:p>
        </p:txBody>
      </p:sp>
      <p:sp>
        <p:nvSpPr>
          <p:cNvPr id="4" name="Rounded Rectangle 3"/>
          <p:cNvSpPr/>
          <p:nvPr/>
        </p:nvSpPr>
        <p:spPr>
          <a:xfrm>
            <a:off x="156626" y="2117167"/>
            <a:ext cx="3600400" cy="4648782"/>
          </a:xfrm>
          <a:prstGeom prst="roundRect">
            <a:avLst>
              <a:gd name="adj" fmla="val 11364"/>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3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PEMANGKIN SOSIO </a:t>
            </a:r>
            <a:r>
              <a:rPr lang="en-US" sz="3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MENJANA </a:t>
            </a:r>
            <a:r>
              <a:rPr lang="sv-SE" sz="3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EKONOMI</a:t>
            </a:r>
          </a:p>
          <a:p>
            <a:pPr algn="ctr">
              <a:defRPr/>
            </a:pPr>
            <a:r>
              <a:rPr lang="sv-SE" sz="3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UMMAT</a:t>
            </a:r>
            <a:endParaRPr lang="sv-SE" sz="3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r">
              <a:defRPr/>
            </a:pPr>
            <a:r>
              <a:rPr lang="sv-SE" sz="40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p>
        </p:txBody>
      </p:sp>
      <p:sp>
        <p:nvSpPr>
          <p:cNvPr id="5" name="Rounded Rectangle 4"/>
          <p:cNvSpPr/>
          <p:nvPr/>
        </p:nvSpPr>
        <p:spPr>
          <a:xfrm>
            <a:off x="1889968" y="116632"/>
            <a:ext cx="5346328" cy="1152128"/>
          </a:xfrm>
          <a:prstGeom prst="roundRect">
            <a:avLst>
              <a:gd name="adj" fmla="val 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sv-SE" sz="4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HASIL WAKAF</a:t>
            </a:r>
            <a:endParaRPr lang="en-US" sz="4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4211960" y="2060848"/>
            <a:ext cx="4824536" cy="4705101"/>
          </a:xfrm>
          <a:prstGeom prst="roundRect">
            <a:avLst>
              <a:gd name="adj" fmla="val 11364"/>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sv-SE" sz="3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defRPr/>
            </a:pPr>
            <a:r>
              <a:rPr lang="sv-SE" sz="3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BANTUAN KEPADA:</a:t>
            </a:r>
          </a:p>
          <a:p>
            <a:pPr algn="ctr">
              <a:defRPr/>
            </a:pPr>
            <a:r>
              <a:rPr lang="sv-SE" sz="2800" b="1" dirty="0" smtClean="0">
                <a:ln w="12700">
                  <a:solidFill>
                    <a:schemeClr val="tx1"/>
                  </a:solidFill>
                </a:ln>
                <a:solidFill>
                  <a:srgbClr val="00B0F0"/>
                </a:solidFill>
                <a:effectLst>
                  <a:glow rad="101600">
                    <a:schemeClr val="tx1">
                      <a:alpha val="60000"/>
                    </a:schemeClr>
                  </a:glow>
                </a:effectLst>
                <a:latin typeface="Arial Black" pitchFamily="34" charset="0"/>
                <a:cs typeface="Arial" pitchFamily="34" charset="0"/>
              </a:rPr>
              <a:t>PELAJAR/ MAHASISWA/ INSTITUSI PENDIDIKAN/ PUSAT-PUSAT ISLAM, DAKWAH &amp;IBADAT/ RAWATAN DAN PERUBATAN.</a:t>
            </a:r>
            <a:endParaRPr lang="sv-SE" sz="2800" b="1" dirty="0">
              <a:ln w="12700">
                <a:solidFill>
                  <a:schemeClr val="tx1"/>
                </a:solidFill>
              </a:ln>
              <a:solidFill>
                <a:srgbClr val="00B0F0"/>
              </a:solidFill>
              <a:effectLst>
                <a:glow rad="101600">
                  <a:schemeClr val="tx1">
                    <a:alpha val="60000"/>
                  </a:schemeClr>
                </a:glow>
              </a:effectLst>
              <a:latin typeface="Arial Black" pitchFamily="34" charset="0"/>
              <a:cs typeface="Arial" pitchFamily="34" charset="0"/>
            </a:endParaRPr>
          </a:p>
          <a:p>
            <a:pPr algn="r">
              <a:defRPr/>
            </a:pPr>
            <a:r>
              <a:rPr lang="sv-SE" sz="40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p>
        </p:txBody>
      </p:sp>
      <p:sp>
        <p:nvSpPr>
          <p:cNvPr id="7" name="Left-Up Arrow 6"/>
          <p:cNvSpPr/>
          <p:nvPr/>
        </p:nvSpPr>
        <p:spPr>
          <a:xfrm rot="13475236">
            <a:off x="3269880" y="1167783"/>
            <a:ext cx="1429227" cy="1393042"/>
          </a:xfrm>
          <a:prstGeom prst="leftUpArrow">
            <a:avLst>
              <a:gd name="adj1" fmla="val 25000"/>
              <a:gd name="adj2" fmla="val 26262"/>
              <a:gd name="adj3" fmla="val 25000"/>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346646"/>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
            </a:r>
            <a:br>
              <a:rPr lang="en-AU" smtClean="0"/>
            </a:br>
            <a:endParaRPr lang="en-AU" dirty="0"/>
          </a:p>
        </p:txBody>
      </p:sp>
      <p:graphicFrame>
        <p:nvGraphicFramePr>
          <p:cNvPr id="4" name="Diagram 3"/>
          <p:cNvGraphicFramePr/>
          <p:nvPr>
            <p:extLst>
              <p:ext uri="{D42A27DB-BD31-4B8C-83A1-F6EECF244321}">
                <p14:modId xmlns:p14="http://schemas.microsoft.com/office/powerpoint/2010/main" val="3650370029"/>
              </p:ext>
            </p:extLst>
          </p:nvPr>
        </p:nvGraphicFramePr>
        <p:xfrm>
          <a:off x="251520" y="188640"/>
          <a:ext cx="8712968"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51520" y="3068960"/>
            <a:ext cx="8784976" cy="3024336"/>
          </a:xfrm>
          <a:prstGeom prst="roundRect">
            <a:avLst>
              <a:gd name="adj" fmla="val 11364"/>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defRPr/>
            </a:pPr>
            <a:endPar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Apabila Seorang Insan Itu Meninggal Dunia Terputuslan Amalannya Melainkan 3 Amalan Yang Tidak Berhenti Pahalanya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Iaitu Sedekah Jariah (Waqaf), Ilmu Yang Diajar Dan Dimanfaatkan Oleh Penerimanya Dan Anak Soleh Yang Mendoakan Kebajikan Untuknya</a:t>
            </a:r>
          </a:p>
          <a:p>
            <a:pPr algn="r">
              <a:defRPr/>
            </a:pPr>
            <a:r>
              <a:rPr lang="sv-SE"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p>
          <a:p>
            <a:pPr>
              <a:defRPr/>
            </a:pPr>
            <a:endParaRPr lang="sv-SE" sz="20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grpSp>
        <p:nvGrpSpPr>
          <p:cNvPr id="5" name="Group 4"/>
          <p:cNvGrpSpPr/>
          <p:nvPr/>
        </p:nvGrpSpPr>
        <p:grpSpPr>
          <a:xfrm>
            <a:off x="179512" y="1052736"/>
            <a:ext cx="8820472" cy="1677043"/>
            <a:chOff x="3668546" y="1889368"/>
            <a:chExt cx="3799987" cy="818782"/>
          </a:xfrm>
          <a:scene3d>
            <a:camera prst="orthographicFront">
              <a:rot lat="0" lon="0" rev="0"/>
            </a:camera>
            <a:lightRig rig="contrasting" dir="t">
              <a:rot lat="0" lon="0" rev="1200000"/>
            </a:lightRig>
          </a:scene3d>
        </p:grpSpPr>
        <p:sp>
          <p:nvSpPr>
            <p:cNvPr id="6" name="Rounded Rectangle 5"/>
            <p:cNvSpPr/>
            <p:nvPr/>
          </p:nvSpPr>
          <p:spPr>
            <a:xfrm>
              <a:off x="3668546" y="1889368"/>
              <a:ext cx="3799987" cy="818782"/>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7" name="Rounded Rectangle 4"/>
            <p:cNvSpPr/>
            <p:nvPr/>
          </p:nvSpPr>
          <p:spPr>
            <a:xfrm>
              <a:off x="3699568" y="1913349"/>
              <a:ext cx="3752025" cy="7708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rtl="1">
                <a:defRPr/>
              </a:pPr>
              <a:r>
                <a:rPr lang="ar-SA" sz="4400" b="1" kern="0" dirty="0" smtClean="0">
                  <a:ln w="3175" cmpd="sng">
                    <a:noFill/>
                    <a:prstDash val="solid"/>
                  </a:ln>
                  <a:solidFill>
                    <a:schemeClr val="bg1"/>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إِذَا مَاتَ ابْنُ آدَم اِنْقَطَعَ عَمَلُهُ إِلَّا مِنْ ثَلاثٍ: صَدَقَةٍ جَارِيَةٍ، أَوْ عِلْمٍ يُنْتَفَعً بِهِ، أَوْ وَلَدٍ صَالِحِ يَدْعُوْلَهُ.</a:t>
              </a:r>
              <a:r>
                <a:rPr lang="en-US" sz="4400" b="1" kern="0" dirty="0" smtClean="0">
                  <a:ln w="3175" cmpd="sng">
                    <a:noFill/>
                    <a:prstDash val="solid"/>
                  </a:ln>
                  <a:solidFill>
                    <a:schemeClr val="bg1"/>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 </a:t>
              </a:r>
              <a:r>
                <a:rPr lang="ar-SA" sz="3200" dirty="0" smtClean="0"/>
                <a:t> </a:t>
              </a:r>
              <a:r>
                <a:rPr lang="ar-SA" sz="3200" b="1" dirty="0">
                  <a:effectLst>
                    <a:outerShdw blurRad="38100" dist="38100" dir="2700000" algn="tl">
                      <a:srgbClr val="000000">
                        <a:alpha val="43137"/>
                      </a:srgbClr>
                    </a:outerShdw>
                  </a:effectLst>
                  <a:latin typeface="Traditional Arabic" pitchFamily="18" charset="-78"/>
                  <a:cs typeface="Traditional Arabic" pitchFamily="18" charset="-78"/>
                </a:rPr>
                <a:t>رواه مسلم</a:t>
              </a:r>
              <a:endParaRPr lang="sv-SE" sz="3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grpSp>
      <p:sp>
        <p:nvSpPr>
          <p:cNvPr id="8" name="TextBox 7"/>
          <p:cNvSpPr txBox="1"/>
          <p:nvPr/>
        </p:nvSpPr>
        <p:spPr>
          <a:xfrm>
            <a:off x="251520" y="241484"/>
            <a:ext cx="8640960" cy="523220"/>
          </a:xfrm>
          <a:prstGeom prst="rect">
            <a:avLst/>
          </a:prstGeom>
          <a:noFill/>
        </p:spPr>
        <p:txBody>
          <a:bodyPr wrap="square" rtlCol="0">
            <a:spAutoFit/>
          </a:bodyPr>
          <a:lstStyle/>
          <a:p>
            <a:pPr algn="ctr"/>
            <a:r>
              <a:rPr lang="en-US" sz="2800" b="1" dirty="0" smtClean="0">
                <a:ln>
                  <a:solidFill>
                    <a:srgbClr val="FFC000"/>
                  </a:solidFill>
                </a:ln>
                <a:effectLst>
                  <a:glow rad="101600">
                    <a:schemeClr val="bg1">
                      <a:alpha val="60000"/>
                    </a:schemeClr>
                  </a:glow>
                </a:effectLst>
                <a:latin typeface="Arial Black" panose="020B0A04020102020204" pitchFamily="34" charset="0"/>
              </a:rPr>
              <a:t>SABDA RASULULLAH SAW</a:t>
            </a:r>
            <a:endParaRPr lang="en-MY" sz="2800" b="1" dirty="0">
              <a:ln>
                <a:solidFill>
                  <a:srgbClr val="FFC000"/>
                </a:solidFill>
              </a:ln>
              <a:effectLst>
                <a:glow rad="101600">
                  <a:schemeClr val="bg1">
                    <a:alpha val="60000"/>
                  </a:schemeClr>
                </a:glow>
              </a:effectLst>
              <a:latin typeface="Arial Black" panose="020B0A04020102020204" pitchFamily="34" charset="0"/>
            </a:endParaRPr>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79512" y="3068960"/>
            <a:ext cx="8784976" cy="3645024"/>
          </a:xfrm>
          <a:prstGeom prst="roundRect">
            <a:avLst>
              <a:gd name="adj" fmla="val 11364"/>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sv-SE"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ASET WAKAF DIURUS MAIDAM KINI:</a:t>
            </a:r>
            <a:endParaRPr lang="sv-SE" sz="3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r">
              <a:defRPr/>
            </a:pPr>
            <a:r>
              <a:rPr lang="sv-SE"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p>
          <a:p>
            <a:pP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TANAH YANG DIMAJUKAN 463 HEKTAR</a:t>
            </a:r>
          </a:p>
          <a:p>
            <a:pPr>
              <a:defRPr/>
            </a:pPr>
            <a:endPar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BANGUNAN KOMERSIL BERNILAI RM3.5 JUTA</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ounded Rectangle 3"/>
          <p:cNvSpPr/>
          <p:nvPr/>
        </p:nvSpPr>
        <p:spPr>
          <a:xfrm>
            <a:off x="35496" y="260648"/>
            <a:ext cx="9073008" cy="1944216"/>
          </a:xfrm>
          <a:prstGeom prst="roundRect">
            <a:avLst>
              <a:gd name="adj" fmla="val 0"/>
            </a:avLst>
          </a:prstGeom>
          <a:solidFill>
            <a:srgbClr val="C00000">
              <a:alpha val="0"/>
            </a:srgb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sv-SE"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sv-SE"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WAKAF: MEMINDAHKAN ASET KEPADA ALLAH </a:t>
            </a:r>
            <a:r>
              <a:rPr lang="ar-SA"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 KEPENTINGAN UMMAT.</a:t>
            </a:r>
          </a:p>
          <a:p>
            <a:pPr algn="ctr">
              <a:defRPr/>
            </a:pP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smtClean="0">
                <a:ln w="12700">
                  <a:solidFill>
                    <a:schemeClr val="tx1"/>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sv-SE" sz="2800" dirty="0" smtClean="0">
                <a:ln w="12700">
                  <a:solidFill>
                    <a:schemeClr val="tx1"/>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DIURUSKAN OLEH WALIYYUL AMRI </a:t>
            </a:r>
          </a:p>
          <a:p>
            <a:pPr algn="ctr">
              <a:defRPr/>
            </a:pPr>
            <a:endParaRPr lang="sv-SE"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sv-SE" sz="4000" dirty="0" smtClean="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MAIDAM</a:t>
            </a:r>
            <a:endParaRPr lang="en-US" sz="4000" dirty="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ight Arrow 4"/>
          <p:cNvSpPr/>
          <p:nvPr/>
        </p:nvSpPr>
        <p:spPr>
          <a:xfrm rot="5400000">
            <a:off x="4175956" y="1880828"/>
            <a:ext cx="792088" cy="72008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5-Point Star 5"/>
          <p:cNvSpPr/>
          <p:nvPr/>
        </p:nvSpPr>
        <p:spPr>
          <a:xfrm>
            <a:off x="148134" y="4725144"/>
            <a:ext cx="391418" cy="4320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5-Point Star 6"/>
          <p:cNvSpPr/>
          <p:nvPr/>
        </p:nvSpPr>
        <p:spPr>
          <a:xfrm>
            <a:off x="107504" y="5445224"/>
            <a:ext cx="432048" cy="4320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3721425510"/>
              </p:ext>
            </p:extLst>
          </p:nvPr>
        </p:nvGraphicFramePr>
        <p:xfrm>
          <a:off x="251520" y="188640"/>
          <a:ext cx="8712968"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971600" y="4437113"/>
            <a:ext cx="7776864" cy="1380058"/>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sv-SE" sz="3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 BAHAGIA </a:t>
            </a:r>
            <a:endParaRPr lang="en-US" sz="3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971600" y="2209249"/>
            <a:ext cx="7929748" cy="1380058"/>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sv-SE" sz="3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PEWAKAF</a:t>
            </a:r>
          </a:p>
          <a:p>
            <a:pPr algn="ctr">
              <a:defRPr/>
            </a:pPr>
            <a:r>
              <a:rPr lang="sv-SE" sz="3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PAHALA BERTERUSAN</a:t>
            </a:r>
            <a:endParaRPr lang="en-US" sz="3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triped Right Arrow 5"/>
          <p:cNvSpPr/>
          <p:nvPr/>
        </p:nvSpPr>
        <p:spPr>
          <a:xfrm rot="2870088">
            <a:off x="418082" y="1741196"/>
            <a:ext cx="1107034" cy="93610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Striped Right Arrow 6"/>
          <p:cNvSpPr/>
          <p:nvPr/>
        </p:nvSpPr>
        <p:spPr>
          <a:xfrm rot="2870088">
            <a:off x="222167" y="3757420"/>
            <a:ext cx="1107034" cy="93610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ectangle 1"/>
          <p:cNvSpPr/>
          <p:nvPr/>
        </p:nvSpPr>
        <p:spPr>
          <a:xfrm>
            <a:off x="802812" y="188640"/>
            <a:ext cx="6937540" cy="646331"/>
          </a:xfrm>
          <a:prstGeom prst="rect">
            <a:avLst/>
          </a:prstGeom>
        </p:spPr>
        <p:txBody>
          <a:bodyPr wrap="none">
            <a:spAutoFit/>
          </a:bodyPr>
          <a:lstStyle/>
          <a:p>
            <a:pPr algn="ctr">
              <a:defRPr/>
            </a:pPr>
            <a:r>
              <a:rPr lang="sv-SE" sz="3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MENDAPAT FAEDAH:</a:t>
            </a:r>
            <a:endParaRPr lang="en-US" sz="3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4462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
            </a:r>
            <a:br>
              <a:rPr lang="en-AU" smtClean="0"/>
            </a:br>
            <a:endParaRPr lang="en-AU" dirty="0"/>
          </a:p>
        </p:txBody>
      </p:sp>
      <p:sp>
        <p:nvSpPr>
          <p:cNvPr id="4" name="Rectangle 3"/>
          <p:cNvSpPr/>
          <p:nvPr/>
        </p:nvSpPr>
        <p:spPr>
          <a:xfrm>
            <a:off x="71437" y="116632"/>
            <a:ext cx="9144000" cy="1200329"/>
          </a:xfrm>
          <a:prstGeom prst="rect">
            <a:avLst/>
          </a:prstGeom>
          <a:solidFill>
            <a:schemeClr val="tx1">
              <a:alpha val="32000"/>
            </a:schemeClr>
          </a:solidFill>
        </p:spPr>
        <p:txBody>
          <a:bodyPr wrap="square">
            <a:spAutoFit/>
          </a:bodyPr>
          <a:lstStyle/>
          <a:p>
            <a:pPr algn="ctr"/>
            <a:r>
              <a:rPr lang="en-US" sz="3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SEMUA ORANG BOLEH BERWAKAF KERANA ADANYA SISTEM:</a:t>
            </a:r>
            <a:endParaRPr lang="ms-MY" sz="3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ounded Rectangle 4"/>
          <p:cNvSpPr/>
          <p:nvPr/>
        </p:nvSpPr>
        <p:spPr>
          <a:xfrm>
            <a:off x="336356" y="1823246"/>
            <a:ext cx="4572571" cy="936104"/>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3600" dirty="0" smtClean="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WAKAF TUNAI,</a:t>
            </a:r>
            <a:endParaRPr lang="en-US" sz="3600" dirty="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835696" y="2560680"/>
            <a:ext cx="4572571" cy="758294"/>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DIKUMPUL</a:t>
            </a:r>
            <a:endParaRPr lang="en-US" sz="3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2622641" y="3259969"/>
            <a:ext cx="6147793" cy="739980"/>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DIDAPATKAN </a:t>
            </a:r>
            <a:r>
              <a:rPr lang="sv-SE"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ASET</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-ASET</a:t>
            </a:r>
            <a:endParaRPr lang="en-US" sz="3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1637642" y="4581128"/>
            <a:ext cx="4572571" cy="716363"/>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3600" dirty="0" smtClean="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HASILNYA</a:t>
            </a:r>
            <a:endParaRPr lang="en-US" sz="3600" dirty="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Down Arrow 8"/>
          <p:cNvSpPr/>
          <p:nvPr/>
        </p:nvSpPr>
        <p:spPr>
          <a:xfrm>
            <a:off x="3275856" y="4084605"/>
            <a:ext cx="432048" cy="5685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9"/>
          <p:cNvSpPr/>
          <p:nvPr/>
        </p:nvSpPr>
        <p:spPr>
          <a:xfrm>
            <a:off x="251520" y="5589240"/>
            <a:ext cx="8613020" cy="1098532"/>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3200" dirty="0" smtClean="0">
                <a:ln w="12700">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 YANG PERLUKAN SOKONGAN &amp; BANTUAN</a:t>
            </a:r>
            <a:endParaRPr lang="en-US" sz="3200" dirty="0">
              <a:ln w="12700">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Curved Right Arrow 10"/>
          <p:cNvSpPr/>
          <p:nvPr/>
        </p:nvSpPr>
        <p:spPr>
          <a:xfrm rot="1637038">
            <a:off x="562612" y="4334677"/>
            <a:ext cx="807456" cy="1284990"/>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762" y="260648"/>
            <a:ext cx="9144000" cy="707886"/>
          </a:xfrm>
          <a:prstGeom prst="rect">
            <a:avLst/>
          </a:prstGeom>
          <a:solidFill>
            <a:srgbClr val="C00000">
              <a:alpha val="78000"/>
            </a:srgbClr>
          </a:solidFill>
        </p:spPr>
        <p:txBody>
          <a:bodyPr wrap="square">
            <a:spAutoFit/>
          </a:bodyPr>
          <a:lstStyle/>
          <a:p>
            <a:pPr algn="ctr"/>
            <a:r>
              <a:rPr lang="en-US" sz="4000" b="1" dirty="0" smtClean="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FADHILAT ZAKAT</a:t>
            </a:r>
            <a:endParaRPr lang="ms-MY" sz="4000" b="1" dirty="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graphicFrame>
        <p:nvGraphicFramePr>
          <p:cNvPr id="4" name="Diagram 3"/>
          <p:cNvGraphicFramePr/>
          <p:nvPr>
            <p:extLst>
              <p:ext uri="{D42A27DB-BD31-4B8C-83A1-F6EECF244321}">
                <p14:modId xmlns:p14="http://schemas.microsoft.com/office/powerpoint/2010/main" val="808241942"/>
              </p:ext>
            </p:extLst>
          </p:nvPr>
        </p:nvGraphicFramePr>
        <p:xfrm>
          <a:off x="467544" y="980728"/>
          <a:ext cx="835292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Notched Right Arrow 2"/>
          <p:cNvSpPr/>
          <p:nvPr/>
        </p:nvSpPr>
        <p:spPr>
          <a:xfrm>
            <a:off x="107504" y="0"/>
            <a:ext cx="5508104" cy="2458672"/>
          </a:xfrm>
          <a:prstGeom prst="notchedRightArrow">
            <a:avLst>
              <a:gd name="adj1" fmla="val 41162"/>
              <a:gd name="adj2" fmla="val 1804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FIRMAN ALLAH SURAH IBRAHIM AYAT 31</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4" name="Round Diagonal Corner Rectangle 3"/>
          <p:cNvSpPr/>
          <p:nvPr/>
        </p:nvSpPr>
        <p:spPr>
          <a:xfrm>
            <a:off x="119000" y="2126854"/>
            <a:ext cx="8989504" cy="2166242"/>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b="1" dirty="0">
              <a:ln w="18415" cmpd="sng">
                <a:solidFill>
                  <a:prstClr val="white"/>
                </a:solidFill>
                <a:prstDash val="solid"/>
              </a:ln>
              <a:solidFill>
                <a:srgbClr val="C00000"/>
              </a:solidFill>
              <a:effectLst>
                <a:outerShdw blurRad="38100" dist="38100" dir="2700000" algn="tl">
                  <a:srgbClr val="000000">
                    <a:alpha val="43137"/>
                  </a:srgbClr>
                </a:outerShdw>
              </a:effectLst>
              <a:latin typeface="Arial Black" pitchFamily="34" charset="0"/>
            </a:endParaRPr>
          </a:p>
        </p:txBody>
      </p:sp>
      <p:sp>
        <p:nvSpPr>
          <p:cNvPr id="5" name="Rectangle 4"/>
          <p:cNvSpPr/>
          <p:nvPr/>
        </p:nvSpPr>
        <p:spPr>
          <a:xfrm>
            <a:off x="0" y="4365104"/>
            <a:ext cx="9144000" cy="2308324"/>
          </a:xfrm>
          <a:prstGeom prst="rect">
            <a:avLst/>
          </a:prstGeom>
          <a:solidFill>
            <a:schemeClr val="tx2">
              <a:lumMod val="40000"/>
              <a:lumOff val="60000"/>
            </a:schemeClr>
          </a:solidFill>
        </p:spPr>
        <p:txBody>
          <a:bodyPr wrap="square">
            <a:spAutoFit/>
          </a:bodyPr>
          <a:lstStyle/>
          <a:p>
            <a:pPr algn="ctr"/>
            <a:r>
              <a:rPr lang="en-US" sz="2400" dirty="0" smtClean="0">
                <a:effectLst>
                  <a:glow rad="101600">
                    <a:schemeClr val="bg1">
                      <a:alpha val="60000"/>
                    </a:schemeClr>
                  </a:glow>
                  <a:outerShdw blurRad="38100" dist="38100" dir="2700000" algn="tl">
                    <a:srgbClr val="000000">
                      <a:alpha val="43137"/>
                    </a:srgbClr>
                  </a:outerShdw>
                </a:effectLst>
                <a:latin typeface="Arial Black" panose="020B0A04020102020204" pitchFamily="34" charset="0"/>
              </a:rPr>
              <a:t>KATAKANLAH KEPADA HAMBA-HAMBA-KU </a:t>
            </a:r>
            <a:r>
              <a:rPr lang="en-US" sz="2400" dirty="0" smtClean="0">
                <a:effectLst>
                  <a:glow rad="101600">
                    <a:schemeClr val="bg1">
                      <a:alpha val="60000"/>
                    </a:schemeClr>
                  </a:glow>
                  <a:outerShdw blurRad="38100" dist="38100" dir="2700000" algn="tl">
                    <a:srgbClr val="000000">
                      <a:alpha val="43137"/>
                    </a:srgbClr>
                  </a:outerShdw>
                </a:effectLst>
                <a:latin typeface="Arial Black" panose="020B0A04020102020204" pitchFamily="34" charset="0"/>
              </a:rPr>
              <a:t>YANG </a:t>
            </a:r>
            <a:r>
              <a:rPr lang="en-US" sz="2400" dirty="0" smtClean="0">
                <a:effectLst>
                  <a:glow rad="101600">
                    <a:schemeClr val="bg1">
                      <a:alpha val="60000"/>
                    </a:schemeClr>
                  </a:glow>
                  <a:outerShdw blurRad="38100" dist="38100" dir="2700000" algn="tl">
                    <a:srgbClr val="000000">
                      <a:alpha val="43137"/>
                    </a:srgbClr>
                  </a:outerShdw>
                </a:effectLst>
                <a:latin typeface="Arial Black" panose="020B0A04020102020204" pitchFamily="34" charset="0"/>
              </a:rPr>
              <a:t>BERIMAN, HENDAKLAH MEREKA MENDIRIKAN SEMBAHYANG &amp; MENDERMAKAN DARI APA YG KAMI KURNIAKAN KEPADA MEREKA SECARA RAHSIA ATAU TERANG-TERANG; SEBELUM DATANGNYA HARI YANG TIDAK ADA JUAL BELI &amp; SAHABAT HANDAI.</a:t>
            </a:r>
            <a:endParaRPr lang="en-MY" sz="2400" dirty="0">
              <a:effectLst>
                <a:glow rad="101600">
                  <a:schemeClr val="bg1">
                    <a:alpha val="60000"/>
                  </a:schemeClr>
                </a:glow>
                <a:outerShdw blurRad="38100" dist="38100" dir="2700000" algn="tl">
                  <a:srgbClr val="000000">
                    <a:alpha val="43137"/>
                  </a:srgbClr>
                </a:outerShdw>
              </a:effectLst>
              <a:latin typeface="Arial Black" panose="020B0A04020102020204" pitchFamily="34" charset="0"/>
            </a:endParaRPr>
          </a:p>
        </p:txBody>
      </p:sp>
      <p:sp>
        <p:nvSpPr>
          <p:cNvPr id="6" name="Rectangle 5"/>
          <p:cNvSpPr/>
          <p:nvPr/>
        </p:nvSpPr>
        <p:spPr>
          <a:xfrm>
            <a:off x="226504" y="2558514"/>
            <a:ext cx="8763000" cy="1446550"/>
          </a:xfrm>
          <a:prstGeom prst="rect">
            <a:avLst/>
          </a:prstGeom>
          <a:noFill/>
        </p:spPr>
        <p:txBody>
          <a:bodyPr wrap="square">
            <a:spAutoFit/>
          </a:bodyPr>
          <a:lstStyle/>
          <a:p>
            <a:pPr algn="ctr" rtl="1">
              <a:defRPr/>
            </a:pPr>
            <a:r>
              <a:rPr lang="ar-SA" sz="4400" b="1" kern="0" dirty="0">
                <a:ln w="3175" cmpd="sng">
                  <a:noFill/>
                  <a:prstDash val="solid"/>
                </a:ln>
                <a:solidFill>
                  <a:schemeClr val="bg1"/>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قُل لِّعِبَادِيَ الَّذِينَ آمَنُوا يُقِيمُوا الصَّلَاةَ وَيُنفِقُوا مِمَّا رَزَقْنَاهُمْ سِرًّا وَعَلَانِيَةً مِّن قَبْلِ أَن يَأْتِيَ يَوْمٌ لَّا بَيْعٌ فِيهِ وَلَا خِلَالٌ</a:t>
            </a:r>
            <a:endParaRPr lang="en-MY" sz="4400" b="1" kern="0" dirty="0">
              <a:ln w="3175" cmpd="sng">
                <a:noFill/>
                <a:prstDash val="solid"/>
              </a:ln>
              <a:solidFill>
                <a:schemeClr val="bg1"/>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16632"/>
            <a:ext cx="8229600"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t>SABDA NABI S.A.W</a:t>
            </a:r>
            <a:endParaRPr lang="en-MY" b="1" dirty="0"/>
          </a:p>
        </p:txBody>
      </p:sp>
      <p:sp>
        <p:nvSpPr>
          <p:cNvPr id="4" name="Content Placeholder 2"/>
          <p:cNvSpPr txBox="1">
            <a:spLocks/>
          </p:cNvSpPr>
          <p:nvPr/>
        </p:nvSpPr>
        <p:spPr>
          <a:xfrm>
            <a:off x="457200" y="3717032"/>
            <a:ext cx="8435280" cy="2664296"/>
          </a:xfrm>
          <a:prstGeom prst="rect">
            <a:avLst/>
          </a:prstGeom>
          <a:solidFill>
            <a:srgbClr val="FFFF00"/>
          </a:solidFill>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pPr>
            <a:r>
              <a:rPr lang="en-US" b="1" smtClean="0">
                <a:solidFill>
                  <a:schemeClr val="tx1"/>
                </a:solidFill>
                <a:effectLst>
                  <a:outerShdw blurRad="38100" dist="38100" dir="2700000" algn="tl">
                    <a:srgbClr val="000000">
                      <a:alpha val="43137"/>
                    </a:srgbClr>
                  </a:outerShdw>
                </a:effectLst>
                <a:latin typeface="Arial Black" panose="020B0A04020102020204" pitchFamily="34" charset="0"/>
              </a:rPr>
              <a:t>ORANG YANG MEMPERUNTUKKAN (MEWAQAFKAN) SEEKOR KUDA UNTUK JIHAD FI SABILILLAH DENGAN PENUH KEIMANAN KEPADA ALLAH, MENGHARAPKAN KEREDHAAN DAN MEYAKINI KEPADA JANJINYA, MAKA SESUNNGUHNYA ALLAH MENGURNIAKAN GANJARAN PAHALA  SETIAPA APA YANG DIMAKAN, DIMINUM DAN DIKELUARKAN OLEH KUDA ITU SERTA MENJADI SESUATU YANG MEMBERATKAN NERACA (MIZAN) DI HARI KIAMAT</a:t>
            </a:r>
            <a:endParaRPr lang="en-MY" b="1"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5" name="Content Placeholder 2"/>
          <p:cNvSpPr txBox="1">
            <a:spLocks/>
          </p:cNvSpPr>
          <p:nvPr/>
        </p:nvSpPr>
        <p:spPr>
          <a:xfrm>
            <a:off x="446856" y="1124744"/>
            <a:ext cx="8229600" cy="216024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Font typeface="Arial" pitchFamily="34" charset="0"/>
              <a:buNone/>
            </a:pP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مَنِ احْتَبَسَ </a:t>
            </a: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فَرسًا فِي </a:t>
            </a: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سَبِيْلِ </a:t>
            </a: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اللَّهِ، </a:t>
            </a: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إيْمَانًا </a:t>
            </a: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بِاللَّهِ، وتَصدِيقًا بِوعْدِهِ، </a:t>
            </a: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فَإنَّ </a:t>
            </a: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شِبَعهُ ورَيْهُ </a:t>
            </a: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وَرَوْثَهُ وَبَوْلَهُ فِي </a:t>
            </a: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مِيزَانِهِ </a:t>
            </a: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يَوْمَ </a:t>
            </a: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القِيامَةِ </a:t>
            </a:r>
            <a:r>
              <a:rPr lang="ar-SA" sz="4400" b="1" dirty="0" smtClean="0">
                <a:effectLst>
                  <a:outerShdw blurRad="38100" dist="38100" dir="2700000" algn="tl">
                    <a:srgbClr val="000000">
                      <a:alpha val="43137"/>
                    </a:srgbClr>
                  </a:outerShdw>
                </a:effectLst>
                <a:latin typeface="Traditional Arabic" pitchFamily="18" charset="-78"/>
                <a:cs typeface="Traditional Arabic" pitchFamily="18" charset="-78"/>
              </a:rPr>
              <a:t>. </a:t>
            </a:r>
            <a:r>
              <a:rPr lang="ar-SA" dirty="0" smtClean="0">
                <a:effectLst>
                  <a:outerShdw blurRad="38100" dist="38100" dir="2700000" algn="tl">
                    <a:srgbClr val="000000">
                      <a:alpha val="43137"/>
                    </a:srgbClr>
                  </a:outerShdw>
                </a:effectLst>
                <a:latin typeface="Traditional Arabic" pitchFamily="18" charset="-78"/>
                <a:cs typeface="Traditional Arabic" pitchFamily="18" charset="-78"/>
              </a:rPr>
              <a:t>رواه </a:t>
            </a:r>
            <a:r>
              <a:rPr lang="ar-SA" dirty="0" smtClean="0">
                <a:effectLst>
                  <a:outerShdw blurRad="38100" dist="38100" dir="2700000" algn="tl">
                    <a:srgbClr val="000000">
                      <a:alpha val="43137"/>
                    </a:srgbClr>
                  </a:outerShdw>
                </a:effectLst>
                <a:latin typeface="Traditional Arabic" pitchFamily="18" charset="-78"/>
                <a:cs typeface="Traditional Arabic" pitchFamily="18" charset="-78"/>
              </a:rPr>
              <a:t>البخاريُّ.</a:t>
            </a:r>
            <a:endParaRPr lang="en-MY" dirty="0">
              <a:effectLst>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512" y="1892513"/>
            <a:ext cx="9144000" cy="2015936"/>
          </a:xfrm>
          <a:prstGeom prst="rect">
            <a:avLst/>
          </a:prstGeom>
          <a:noFill/>
        </p:spPr>
        <p:txBody>
          <a:bodyPr wrap="square">
            <a:spAutoFit/>
          </a:bodyPr>
          <a:lstStyle/>
          <a:p>
            <a:pPr algn="ctr" rtl="1" fontAlgn="auto">
              <a:spcBef>
                <a:spcPts val="0"/>
              </a:spcBef>
              <a:spcAft>
                <a:spcPts val="0"/>
              </a:spcAft>
              <a:defRPr/>
            </a:pPr>
            <a:r>
              <a:rPr lang="ar-SA" sz="12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36504" y="4337809"/>
            <a:ext cx="8286808" cy="1200329"/>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36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36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260648"/>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60648"/>
            <a:ext cx="8229600" cy="720080"/>
          </a:xfrm>
          <a:prstGeom prst="rect">
            <a:avLst/>
          </a:prstGeom>
          <a:solidFill>
            <a:srgbClr val="00B0F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KESIMPULAN</a:t>
            </a:r>
            <a:endParaRPr lang="en-MY" b="1" dirty="0"/>
          </a:p>
        </p:txBody>
      </p:sp>
      <p:sp>
        <p:nvSpPr>
          <p:cNvPr id="4" name="Horizontal Scroll 3"/>
          <p:cNvSpPr/>
          <p:nvPr/>
        </p:nvSpPr>
        <p:spPr>
          <a:xfrm>
            <a:off x="323528" y="476672"/>
            <a:ext cx="8496944" cy="6336704"/>
          </a:xfrm>
          <a:prstGeom prst="horizontalScroll">
            <a:avLst/>
          </a:prstGeom>
          <a:solidFill>
            <a:srgbClr val="00206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TextBox 4"/>
          <p:cNvSpPr txBox="1"/>
          <p:nvPr/>
        </p:nvSpPr>
        <p:spPr>
          <a:xfrm>
            <a:off x="1403648" y="1268760"/>
            <a:ext cx="7128792" cy="4524315"/>
          </a:xfrm>
          <a:prstGeom prst="rect">
            <a:avLst/>
          </a:prstGeom>
          <a:noFill/>
        </p:spPr>
        <p:txBody>
          <a:bodyPr wrap="square" rtlCol="0">
            <a:spAutoFit/>
          </a:bodyPr>
          <a:lstStyle/>
          <a:p>
            <a:pPr algn="ctr"/>
            <a:r>
              <a:rPr lang="en-US" sz="3200" b="1" dirty="0" smtClean="0">
                <a:ln>
                  <a:solidFill>
                    <a:schemeClr val="tx1"/>
                  </a:solidFill>
                </a:ln>
                <a:solidFill>
                  <a:srgbClr val="FFFF00"/>
                </a:solidFill>
                <a:effectLst>
                  <a:glow rad="101600">
                    <a:schemeClr val="tx1">
                      <a:alpha val="60000"/>
                    </a:schemeClr>
                  </a:glow>
                </a:effectLst>
                <a:latin typeface="Arial Black" panose="020B0A04020102020204" pitchFamily="34" charset="0"/>
              </a:rPr>
              <a:t>PELABURAN WAQAF:</a:t>
            </a:r>
          </a:p>
          <a:p>
            <a:endParaRPr lang="en-US" sz="3200" b="1" dirty="0">
              <a:ln>
                <a:solidFill>
                  <a:schemeClr val="tx1"/>
                </a:solidFill>
              </a:ln>
              <a:solidFill>
                <a:schemeClr val="bg1"/>
              </a:solidFill>
              <a:effectLst>
                <a:glow rad="101600">
                  <a:schemeClr val="tx1">
                    <a:alpha val="60000"/>
                  </a:schemeClr>
                </a:glow>
              </a:effectLst>
              <a:latin typeface="Arial Black" panose="020B0A04020102020204" pitchFamily="34" charset="0"/>
            </a:endParaRPr>
          </a:p>
          <a:p>
            <a:pPr marL="457200" indent="-457200">
              <a:buFont typeface="Wingdings" panose="05000000000000000000" pitchFamily="2" charset="2"/>
              <a:buChar char="v"/>
            </a:pPr>
            <a:r>
              <a:rPr lang="en-US" sz="3200" b="1" dirty="0" smtClean="0">
                <a:ln>
                  <a:solidFill>
                    <a:schemeClr val="tx1"/>
                  </a:solidFill>
                </a:ln>
                <a:solidFill>
                  <a:schemeClr val="bg1"/>
                </a:solidFill>
                <a:effectLst>
                  <a:glow rad="101600">
                    <a:schemeClr val="tx1">
                      <a:alpha val="60000"/>
                    </a:schemeClr>
                  </a:glow>
                </a:effectLst>
                <a:latin typeface="Arial Black" panose="020B0A04020102020204" pitchFamily="34" charset="0"/>
              </a:rPr>
              <a:t>HARTA TIDAK AKAN SUSUT</a:t>
            </a:r>
          </a:p>
          <a:p>
            <a:endParaRPr lang="en-US" sz="3200" b="1" dirty="0" smtClean="0">
              <a:ln>
                <a:solidFill>
                  <a:schemeClr val="tx1"/>
                </a:solidFill>
              </a:ln>
              <a:solidFill>
                <a:schemeClr val="bg1"/>
              </a:solidFill>
              <a:effectLst>
                <a:glow rad="101600">
                  <a:schemeClr val="tx1">
                    <a:alpha val="60000"/>
                  </a:schemeClr>
                </a:glow>
              </a:effectLst>
              <a:latin typeface="Arial Black" panose="020B0A04020102020204" pitchFamily="34" charset="0"/>
            </a:endParaRPr>
          </a:p>
          <a:p>
            <a:pPr marL="457200" indent="-457200">
              <a:buFont typeface="Wingdings" panose="05000000000000000000" pitchFamily="2" charset="2"/>
              <a:buChar char="v"/>
            </a:pPr>
            <a:r>
              <a:rPr lang="en-US" sz="3200" b="1" dirty="0" smtClean="0">
                <a:ln>
                  <a:solidFill>
                    <a:schemeClr val="tx1"/>
                  </a:solidFill>
                </a:ln>
                <a:solidFill>
                  <a:schemeClr val="bg1"/>
                </a:solidFill>
                <a:effectLst>
                  <a:glow rad="101600">
                    <a:schemeClr val="tx1">
                      <a:alpha val="60000"/>
                    </a:schemeClr>
                  </a:glow>
                </a:effectLst>
                <a:latin typeface="Arial Black" panose="020B0A04020102020204" pitchFamily="34" charset="0"/>
              </a:rPr>
              <a:t>KESEJAHTERAAN HIDUP DIKONGSI BERSAMA</a:t>
            </a:r>
          </a:p>
          <a:p>
            <a:endParaRPr lang="en-US" sz="3200" b="1" dirty="0" smtClean="0">
              <a:ln>
                <a:solidFill>
                  <a:schemeClr val="tx1"/>
                </a:solidFill>
              </a:ln>
              <a:solidFill>
                <a:schemeClr val="bg1"/>
              </a:solidFill>
              <a:effectLst>
                <a:glow rad="101600">
                  <a:schemeClr val="tx1">
                    <a:alpha val="60000"/>
                  </a:schemeClr>
                </a:glow>
              </a:effectLst>
              <a:latin typeface="Arial Black" panose="020B0A04020102020204" pitchFamily="34" charset="0"/>
            </a:endParaRPr>
          </a:p>
          <a:p>
            <a:pPr marL="457200" indent="-457200">
              <a:buFont typeface="Wingdings" panose="05000000000000000000" pitchFamily="2" charset="2"/>
              <a:buChar char="v"/>
            </a:pPr>
            <a:r>
              <a:rPr lang="en-US" sz="3200" b="1" dirty="0" smtClean="0">
                <a:ln>
                  <a:solidFill>
                    <a:schemeClr val="tx1"/>
                  </a:solidFill>
                </a:ln>
                <a:solidFill>
                  <a:schemeClr val="bg1"/>
                </a:solidFill>
                <a:effectLst>
                  <a:glow rad="101600">
                    <a:schemeClr val="tx1">
                      <a:alpha val="60000"/>
                    </a:schemeClr>
                  </a:glow>
                </a:effectLst>
                <a:latin typeface="Arial Black" panose="020B0A04020102020204" pitchFamily="34" charset="0"/>
              </a:rPr>
              <a:t>PAHALA BERLIPAT GANDA &amp; BERTERUSAN</a:t>
            </a:r>
            <a:endParaRPr lang="en-MY" sz="3200" b="1" dirty="0">
              <a:ln>
                <a:solidFill>
                  <a:schemeClr val="tx1"/>
                </a:solidFill>
              </a:ln>
              <a:solidFill>
                <a:schemeClr val="bg1"/>
              </a:solidFill>
              <a:effectLst>
                <a:glow rad="101600">
                  <a:schemeClr val="tx1">
                    <a:alpha val="60000"/>
                  </a:schemeClr>
                </a:glow>
              </a:effectLst>
              <a:latin typeface="Arial Black" panose="020B0A04020102020204" pitchFamily="34" charset="0"/>
            </a:endParaRPr>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79512" y="260648"/>
            <a:ext cx="8712968" cy="720080"/>
          </a:xfrm>
          <a:prstGeom prst="rect">
            <a:avLst/>
          </a:prstGeom>
          <a:solidFill>
            <a:schemeClr val="accent6">
              <a:lumMod val="75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FIRMAN ALLAH SURAH SABA AYAT 39</a:t>
            </a:r>
            <a:endParaRPr lang="en-MY" b="1" dirty="0"/>
          </a:p>
        </p:txBody>
      </p:sp>
      <p:sp>
        <p:nvSpPr>
          <p:cNvPr id="4" name="Rounded Rectangular Callout 3"/>
          <p:cNvSpPr/>
          <p:nvPr/>
        </p:nvSpPr>
        <p:spPr>
          <a:xfrm rot="10800000">
            <a:off x="179512" y="1772816"/>
            <a:ext cx="8856984" cy="4896544"/>
          </a:xfrm>
          <a:prstGeom prst="wedgeRoundRectCallout">
            <a:avLst>
              <a:gd name="adj1" fmla="val 33667"/>
              <a:gd name="adj2" fmla="val 66022"/>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7" name="Rectangle 6"/>
          <p:cNvSpPr/>
          <p:nvPr/>
        </p:nvSpPr>
        <p:spPr>
          <a:xfrm>
            <a:off x="226504" y="1982450"/>
            <a:ext cx="8763000" cy="1446550"/>
          </a:xfrm>
          <a:prstGeom prst="rect">
            <a:avLst/>
          </a:prstGeom>
          <a:noFill/>
        </p:spPr>
        <p:txBody>
          <a:bodyPr wrap="square">
            <a:spAutoFit/>
          </a:bodyPr>
          <a:lstStyle/>
          <a:p>
            <a:pPr algn="ctr" rtl="1">
              <a:defRPr/>
            </a:pP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قُلْ إِنَّ رَبِّي يَبْسُطُ الرِّزْقَ لِمَن يَشَاءُ مِنْ عِبَادِهِ وَيَقْدِرُ لَهُ ۚ وَمَا أَنفَقْتُم مِّن شَيْءٍ فَهُوَ يُخْلِفُهُ ۖ وَهُوَ خَيْرُ الرَّازِقِينَ</a:t>
            </a:r>
            <a:endParaRPr lang="en-MY"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
        <p:nvSpPr>
          <p:cNvPr id="8" name="Rectangle 7"/>
          <p:cNvSpPr/>
          <p:nvPr/>
        </p:nvSpPr>
        <p:spPr>
          <a:xfrm>
            <a:off x="226504" y="3717032"/>
            <a:ext cx="8665976" cy="1938992"/>
          </a:xfrm>
          <a:prstGeom prst="rect">
            <a:avLst/>
          </a:prstGeom>
        </p:spPr>
        <p:txBody>
          <a:bodyPr wrap="square">
            <a:spAutoFit/>
          </a:bodyPr>
          <a:lstStyle/>
          <a:p>
            <a:pPr algn="ct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KATAKANLAH: SESUNGGUHNYA TUHANKU MEMEWAHKAN REZEKI BAGI SESIAPA YANG DIKEHENDAKI-NYA DI ANTARA HAMBA-HAMBA-NYA, DAN MENYEMPITKAN BAGINYA; DAN APA SAHAJA YANG KAMU DERMAKAN MAKA ALLAH AKAN MENGGANTIKANNYA, DAN DIALAH JUA SEBAIK-BAIK PEMBERI REZEKI.</a:t>
            </a:r>
            <a:endPar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2475"/>
            <a:ext cx="9130665" cy="684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1628800"/>
            <a:ext cx="8763000" cy="4154984"/>
          </a:xfrm>
          <a:prstGeom prst="rect">
            <a:avLst/>
          </a:prstGeom>
          <a:noFill/>
        </p:spPr>
        <p:txBody>
          <a:bodyPr wrap="square">
            <a:spAutoFit/>
          </a:bodyPr>
          <a:lstStyle/>
          <a:p>
            <a:pPr algn="ctr" rtl="1">
              <a:defRPr/>
            </a:pP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لِىْ وَلَكُمْ بِالقُرْآنِ الْعَظِيْمِ، وَنَفَعَنِىْ وَإِيَّاكُمْ بِمَا فِيْهِ مِنَ اْلآيَاتِ وَالْذِّكْرِ الْحَكِيْمِ، وَتَقَبَّلَ مِنِّىْ وَمِنْكُمْ تِلَاوَتَهُ، إِنَّهُ هُوَ السَّمِيْعُ الْعَلِيْمُ. أَقُوْلُ قَوْلِىْ هَذَا وَأَسْتَغْفِرُ اللهَ الْعَظِيْمَ لِىْ وَلَكُمْ، وَلِسَآئِرِ الْمُسْلِمِيْنَ وَالْمُسْلِمَاتِ، وَالْمُؤْمِنِيْنَ وَالْمُؤْمِنَاتِ فَاسْتَغْفِرُوْهُ، فَيَا فَوْزَ الْمُسْتَغْفِرِيْنَ، وَيَا نَجَاةَ التَّآئِبِيْنَ.</a:t>
            </a:r>
            <a:endParaRPr lang="en-MY"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356172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4394115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94935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2475"/>
            <a:ext cx="9130665" cy="684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16632"/>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solidFill>
                  <a:prstClr val="black"/>
                </a:solidFill>
              </a:rPr>
              <a:t/>
            </a:r>
            <a:br>
              <a:rPr lang="en-AU" smtClean="0">
                <a:solidFill>
                  <a:prstClr val="black"/>
                </a:solidFill>
              </a:rPr>
            </a:br>
            <a:endParaRPr lang="en-AU" dirty="0">
              <a:solidFill>
                <a:prstClr val="black"/>
              </a:solidFill>
            </a:endParaRPr>
          </a:p>
        </p:txBody>
      </p:sp>
      <p:sp>
        <p:nvSpPr>
          <p:cNvPr id="4" name="Rectangle 3"/>
          <p:cNvSpPr/>
          <p:nvPr/>
        </p:nvSpPr>
        <p:spPr>
          <a:xfrm>
            <a:off x="125288" y="260648"/>
            <a:ext cx="8839200" cy="584775"/>
          </a:xfrm>
          <a:prstGeom prst="rect">
            <a:avLst/>
          </a:prstGeom>
        </p:spPr>
        <p:txBody>
          <a:bodyPr>
            <a:spAutoFit/>
          </a:bodyPr>
          <a:lstStyle/>
          <a:p>
            <a:pPr algn="ctr">
              <a:defRPr/>
            </a:pPr>
            <a:r>
              <a:rPr lang="en-US" sz="3200" dirty="0" err="1">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5" name="Rectangle 4"/>
          <p:cNvSpPr/>
          <p:nvPr/>
        </p:nvSpPr>
        <p:spPr>
          <a:xfrm>
            <a:off x="0" y="1874189"/>
            <a:ext cx="9144000" cy="2215991"/>
          </a:xfrm>
          <a:prstGeom prst="rect">
            <a:avLst/>
          </a:prstGeom>
          <a:noFill/>
          <a:ln>
            <a:noFill/>
          </a:ln>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6" name="TextBox 5"/>
          <p:cNvSpPr txBox="1"/>
          <p:nvPr/>
        </p:nvSpPr>
        <p:spPr>
          <a:xfrm>
            <a:off x="304800" y="4275093"/>
            <a:ext cx="8572528" cy="954107"/>
          </a:xfrm>
          <a:prstGeom prst="rect">
            <a:avLst/>
          </a:prstGeom>
          <a:solidFill>
            <a:schemeClr val="bg1"/>
          </a:solidFill>
          <a:ln w="12700">
            <a:solidFill>
              <a:schemeClr val="tx1"/>
            </a:solidFill>
          </a:ln>
        </p:spPr>
        <p:txBody>
          <a:bodyPr wrap="square">
            <a:spAutoFit/>
          </a:bodyPr>
          <a:lstStyle/>
          <a:p>
            <a:pPr algn="ctr">
              <a:defRPr/>
            </a:pPr>
            <a:r>
              <a:rPr lang="en-US" sz="28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28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28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28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28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28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28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28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28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28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237424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2475"/>
            <a:ext cx="9130665" cy="684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solidFill>
                  <a:prstClr val="black"/>
                </a:solidFill>
              </a:rPr>
              <a:t/>
            </a:r>
            <a:br>
              <a:rPr lang="en-AU" smtClean="0">
                <a:solidFill>
                  <a:prstClr val="black"/>
                </a:solidFill>
              </a:rPr>
            </a:br>
            <a:endParaRPr lang="en-AU" dirty="0">
              <a:solidFill>
                <a:prstClr val="black"/>
              </a:solidFill>
            </a:endParaRPr>
          </a:p>
        </p:txBody>
      </p:sp>
      <p:sp>
        <p:nvSpPr>
          <p:cNvPr id="4" name="Rectangle 3"/>
          <p:cNvSpPr/>
          <p:nvPr/>
        </p:nvSpPr>
        <p:spPr>
          <a:xfrm>
            <a:off x="0" y="1905000"/>
            <a:ext cx="9144000" cy="1754326"/>
          </a:xfrm>
          <a:prstGeom prst="rect">
            <a:avLst/>
          </a:prstGeom>
          <a:no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لَّا إِلَهَ إِلَّا اللهُ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وَحْدَهُ</a:t>
            </a:r>
            <a:r>
              <a:rPr lang="ar-SA" sz="2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لَا شَرِيْكَ لَهُ، وَأَشْهَدُ أَنَّ مُحَمَّدًا عَبْدُهُ</a:t>
            </a:r>
            <a:r>
              <a:rPr lang="ar-SA" sz="2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4"/>
          <p:cNvSpPr/>
          <p:nvPr/>
        </p:nvSpPr>
        <p:spPr>
          <a:xfrm>
            <a:off x="714348" y="260648"/>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214282" y="4230231"/>
            <a:ext cx="8643998" cy="2246769"/>
          </a:xfrm>
          <a:prstGeom prst="rect">
            <a:avLst/>
          </a:prstGeom>
          <a:solidFill>
            <a:schemeClr val="bg1"/>
          </a:solidFill>
          <a:ln w="12700">
            <a:solidFill>
              <a:schemeClr val="tx1"/>
            </a:solid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07883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2475"/>
            <a:ext cx="9130665" cy="684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4462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solidFill>
                  <a:prstClr val="black"/>
                </a:solidFill>
              </a:rPr>
              <a:t/>
            </a:r>
            <a:br>
              <a:rPr lang="en-AU" smtClean="0">
                <a:solidFill>
                  <a:prstClr val="black"/>
                </a:solidFill>
              </a:rPr>
            </a:br>
            <a:endParaRPr lang="en-AU" dirty="0">
              <a:solidFill>
                <a:prstClr val="black"/>
              </a:solidFill>
            </a:endParaRPr>
          </a:p>
        </p:txBody>
      </p:sp>
      <p:sp>
        <p:nvSpPr>
          <p:cNvPr id="4" name="Rectangle 3"/>
          <p:cNvSpPr/>
          <p:nvPr/>
        </p:nvSpPr>
        <p:spPr>
          <a:xfrm>
            <a:off x="266640" y="2011740"/>
            <a:ext cx="8572560" cy="1569660"/>
          </a:xfrm>
          <a:prstGeom prst="rect">
            <a:avLst/>
          </a:prstGeom>
          <a:no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وَبَارِكْ عَلَى سَيِّدِنَا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مُحَمَّدٍ،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عَلَى</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آلِهِ وَأَصْحَابِهِ وَأَتْبَاعِهِ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428596" y="4253805"/>
            <a:ext cx="8286808" cy="2246769"/>
          </a:xfrm>
          <a:prstGeom prst="rect">
            <a:avLst/>
          </a:prstGeom>
          <a:solidFill>
            <a:schemeClr val="bg1"/>
          </a:solidFill>
          <a:ln w="19050">
            <a:solidFill>
              <a:schemeClr val="tx1"/>
            </a:solidFill>
          </a:ln>
        </p:spPr>
        <p:txBody>
          <a:bodyPr wrap="square">
            <a:spAutoFit/>
          </a:bodyPr>
          <a:lstStyle/>
          <a:p>
            <a:pPr algn="ctr">
              <a:defRPr/>
            </a:pP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67544" y="123822"/>
            <a:ext cx="821537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89663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2475"/>
            <a:ext cx="9130665" cy="684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738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solidFill>
                  <a:prstClr val="black"/>
                </a:solidFill>
              </a:rPr>
              <a:t/>
            </a:r>
            <a:br>
              <a:rPr lang="en-AU" smtClean="0">
                <a:solidFill>
                  <a:prstClr val="black"/>
                </a:solidFill>
              </a:rPr>
            </a:br>
            <a:endParaRPr lang="en-AU" dirty="0">
              <a:solidFill>
                <a:prstClr val="black"/>
              </a:solidFill>
            </a:endParaRPr>
          </a:p>
        </p:txBody>
      </p:sp>
      <p:sp>
        <p:nvSpPr>
          <p:cNvPr id="4" name="Rectangle 3"/>
          <p:cNvSpPr/>
          <p:nvPr/>
        </p:nvSpPr>
        <p:spPr>
          <a:xfrm>
            <a:off x="804810" y="251937"/>
            <a:ext cx="7500990" cy="553998"/>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2001614"/>
            <a:ext cx="9144000" cy="830997"/>
          </a:xfrm>
          <a:prstGeom prst="rect">
            <a:avLst/>
          </a:prstGeom>
          <a:no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أُوْصِيْكُمْ وَنَفْسِيْ بِتَقْوَى اللهِ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تُفْلِحُوْنَ.</a:t>
            </a:r>
          </a:p>
        </p:txBody>
      </p:sp>
      <p:sp>
        <p:nvSpPr>
          <p:cNvPr id="6" name="TextBox 5"/>
          <p:cNvSpPr txBox="1"/>
          <p:nvPr/>
        </p:nvSpPr>
        <p:spPr>
          <a:xfrm>
            <a:off x="152400" y="4300518"/>
            <a:ext cx="8839200" cy="1569660"/>
          </a:xfrm>
          <a:prstGeom prst="rect">
            <a:avLst/>
          </a:prstGeom>
          <a:solidFill>
            <a:schemeClr val="bg1"/>
          </a:solidFill>
          <a:ln w="9525">
            <a:solidFill>
              <a:schemeClr val="tx1"/>
            </a:solid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endPar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71771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4462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
            </a:r>
            <a:br>
              <a:rPr lang="en-AU" smtClean="0"/>
            </a:br>
            <a:endParaRPr lang="en-AU" dirty="0"/>
          </a:p>
        </p:txBody>
      </p:sp>
      <p:sp>
        <p:nvSpPr>
          <p:cNvPr id="4" name="Rectangle 3"/>
          <p:cNvSpPr/>
          <p:nvPr/>
        </p:nvSpPr>
        <p:spPr>
          <a:xfrm>
            <a:off x="71437" y="262389"/>
            <a:ext cx="9144000" cy="646331"/>
          </a:xfrm>
          <a:prstGeom prst="rect">
            <a:avLst/>
          </a:prstGeom>
          <a:solidFill>
            <a:schemeClr val="tx1">
              <a:alpha val="32000"/>
            </a:schemeClr>
          </a:solidFill>
        </p:spPr>
        <p:txBody>
          <a:bodyPr wrap="square">
            <a:spAutoFit/>
          </a:bodyPr>
          <a:lstStyle/>
          <a:p>
            <a:pPr algn="ctr"/>
            <a:r>
              <a:rPr lang="en-US" sz="3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KEWAJIPAN MENGELUARKAN ZAKAT</a:t>
            </a:r>
            <a:endParaRPr lang="ms-MY" sz="3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ounded Rectangle 4"/>
          <p:cNvSpPr/>
          <p:nvPr/>
        </p:nvSpPr>
        <p:spPr>
          <a:xfrm>
            <a:off x="683568" y="1187624"/>
            <a:ext cx="3919239" cy="936104"/>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3200" dirty="0" smtClean="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Zakat Perniagaan</a:t>
            </a:r>
            <a:endParaRPr lang="en-US" sz="3200" dirty="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763688" y="2484546"/>
            <a:ext cx="6048672" cy="1304494"/>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Tunaikan zakat di kaunter atau amil bertauliah MAIDAM</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3239789" y="4188007"/>
            <a:ext cx="4572571" cy="969185"/>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800" dirty="0" smtClean="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Hak orang Miskin </a:t>
            </a:r>
          </a:p>
          <a:p>
            <a:pPr algn="ctr">
              <a:defRPr/>
            </a:pPr>
            <a:r>
              <a:rPr lang="sv-SE" sz="2800" dirty="0" smtClean="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 asnaf</a:t>
            </a:r>
            <a:endParaRPr lang="en-US" sz="2800" dirty="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Down Arrow 8"/>
          <p:cNvSpPr/>
          <p:nvPr/>
        </p:nvSpPr>
        <p:spPr>
          <a:xfrm>
            <a:off x="6210213" y="3652557"/>
            <a:ext cx="432048" cy="5685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9"/>
          <p:cNvSpPr/>
          <p:nvPr/>
        </p:nvSpPr>
        <p:spPr>
          <a:xfrm>
            <a:off x="251520" y="5589240"/>
            <a:ext cx="8613020" cy="1098532"/>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sv-SE" sz="3200" dirty="0" smtClean="0">
                <a:ln w="12700">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ASNAF TERBELA, </a:t>
            </a:r>
          </a:p>
          <a:p>
            <a:pPr algn="ctr">
              <a:defRPr/>
            </a:pPr>
            <a:r>
              <a:rPr lang="sv-SE" sz="3200" dirty="0" smtClean="0">
                <a:ln w="12700">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 BERMARUAH</a:t>
            </a:r>
            <a:endParaRPr lang="en-US" sz="3200" dirty="0">
              <a:ln w="12700">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2" name="Rounded Rectangle 11"/>
          <p:cNvSpPr/>
          <p:nvPr/>
        </p:nvSpPr>
        <p:spPr>
          <a:xfrm>
            <a:off x="4895973" y="1187624"/>
            <a:ext cx="3852491" cy="936104"/>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3200" dirty="0" smtClean="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Zakat Harta</a:t>
            </a:r>
            <a:endParaRPr lang="en-US" sz="3200" dirty="0">
              <a:ln w="12700">
                <a:solidFill>
                  <a:schemeClr val="tx1"/>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061723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738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
            </a:r>
            <a:br>
              <a:rPr lang="en-AU" smtClean="0"/>
            </a:br>
            <a:endParaRPr lang="en-AU" dirty="0"/>
          </a:p>
        </p:txBody>
      </p:sp>
      <p:sp>
        <p:nvSpPr>
          <p:cNvPr id="4" name="Rectangle 3"/>
          <p:cNvSpPr/>
          <p:nvPr/>
        </p:nvSpPr>
        <p:spPr>
          <a:xfrm>
            <a:off x="0" y="1720697"/>
            <a:ext cx="9144000" cy="1569660"/>
          </a:xfrm>
          <a:prstGeom prst="rect">
            <a:avLst/>
          </a:prstGeom>
          <a:no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لَا إِلَهَ إلَّا 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a:t>
            </a:r>
            <a:r>
              <a:rPr lang="ar-SA" sz="2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شـَرِيْكَ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عَبْدُهُ</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Rectangle 4"/>
          <p:cNvSpPr/>
          <p:nvPr/>
        </p:nvSpPr>
        <p:spPr>
          <a:xfrm>
            <a:off x="714348" y="15517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TextBox 5"/>
          <p:cNvSpPr txBox="1"/>
          <p:nvPr/>
        </p:nvSpPr>
        <p:spPr>
          <a:xfrm>
            <a:off x="214282" y="4163596"/>
            <a:ext cx="8643998" cy="1569660"/>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endPar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58026024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51812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525021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80034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pPr fontAlgn="base">
              <a:spcBef>
                <a:spcPct val="0"/>
              </a:spcBef>
              <a:spcAft>
                <a:spcPct val="0"/>
              </a:spcAft>
            </a:pPr>
            <a:r>
              <a:rPr lang="ms-MY" i="1" dirty="0">
                <a:solidFill>
                  <a:prstClr val="black"/>
                </a:solidFill>
                <a:cs typeface="Arial" charset="0"/>
              </a:rPr>
              <a:t>(</a:t>
            </a:r>
            <a:r>
              <a:rPr lang="ms-MY" sz="2000" dirty="0">
                <a:solidFill>
                  <a:prstClr val="black"/>
                </a:solidFill>
                <a:latin typeface="Arial Black" pitchFamily="34" charset="0"/>
                <a:cs typeface="Arial" charset="0"/>
              </a:rPr>
              <a:t>Ya Allah, lembutkanlah hati-hati kami... perbaikilah hubungan antara kami. Dan jadilah kami golongan yang mendapat bimbingan daripadaMu. </a:t>
            </a:r>
          </a:p>
          <a:p>
            <a:pPr fontAlgn="base">
              <a:spcBef>
                <a:spcPct val="0"/>
              </a:spcBef>
              <a:spcAft>
                <a:spcPct val="0"/>
              </a:spcAft>
            </a:pPr>
            <a:r>
              <a:rPr lang="ms-MY" sz="2000" dirty="0">
                <a:solidFill>
                  <a:prstClr val="black"/>
                </a:solidFill>
                <a:latin typeface="Arial Black" pitchFamily="34" charset="0"/>
                <a:cs typeface="Arial"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88674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5312" y="1686367"/>
            <a:ext cx="8532813"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أَعِزَّ الْإِسْلَامَ وَالْمُسْلِمِيْنَ، وَأَذِلَّ الشِّرْكَ وَالْمُشْرِكِيْنَ، وَدَمِّرْ أَعْدَاءَكَ أَعْدَاءَ الدِّيْن وَانْصُرْ عِبَادَكَ الْمُؤْمِنِيْن. </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22956" y="378904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Daulatkan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muliakan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hinakanlah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kesyirikan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Musyrik</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hancurkanlah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musuh-musuh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kemenangan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3439827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823" y="1348313"/>
            <a:ext cx="8532813" cy="280076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94244" y="4207147"/>
            <a:ext cx="8555511" cy="24622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agama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penjaga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urusan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dunia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didalamnya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akhirat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kembali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kebaikan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kematian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kerehatan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kejahatan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767674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597980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860656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806889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4462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
            </a:r>
            <a:br>
              <a:rPr lang="en-AU" smtClean="0"/>
            </a:br>
            <a:endParaRPr lang="en-AU" dirty="0"/>
          </a:p>
        </p:txBody>
      </p:sp>
      <p:sp>
        <p:nvSpPr>
          <p:cNvPr id="4" name="Rectangle 3"/>
          <p:cNvSpPr/>
          <p:nvPr/>
        </p:nvSpPr>
        <p:spPr>
          <a:xfrm>
            <a:off x="228600" y="2075364"/>
            <a:ext cx="8572560" cy="1569660"/>
          </a:xfrm>
          <a:prstGeom prst="rect">
            <a:avLst/>
          </a:prstGeom>
          <a:no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وَصَحْبِهِ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81000" y="4532927"/>
            <a:ext cx="8439208" cy="1569660"/>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Serta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533400" y="135849"/>
            <a:ext cx="821537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fontAlgn="base" hangingPunct="0">
              <a:spcBef>
                <a:spcPct val="0"/>
              </a:spcBef>
              <a:spcAft>
                <a:spcPct val="0"/>
              </a:spcAft>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588023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fontAlgn="base" hangingPunct="0">
              <a:lnSpc>
                <a:spcPct val="90000"/>
              </a:lnSpc>
              <a:spcBef>
                <a:spcPct val="0"/>
              </a:spcBef>
              <a:spcAft>
                <a:spcPct val="0"/>
              </a:spcAft>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189206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620688"/>
            <a:ext cx="9144000" cy="6032421"/>
          </a:xfrm>
          <a:prstGeom prst="rect">
            <a:avLst/>
          </a:prstGeom>
          <a:solidFill>
            <a:schemeClr val="bg1">
              <a:alpha val="56000"/>
            </a:schemeClr>
          </a:solidFill>
        </p:spPr>
        <p:txBody>
          <a:bodyPr>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19/12/2019</a:t>
            </a:r>
            <a:endPar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WAKAF: PERLABURAN DUNIA DAN AKHIRAT</a:t>
            </a:r>
            <a:endPar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1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PELUANG </a:t>
            </a:r>
            <a:r>
              <a:rPr lang="en-US" sz="2000" b="1" dirty="0">
                <a:solidFill>
                  <a:prstClr val="black"/>
                </a:solidFill>
                <a:effectLst>
                  <a:glow rad="101600">
                    <a:prstClr val="white">
                      <a:alpha val="60000"/>
                    </a:prstClr>
                  </a:glow>
                </a:effectLst>
                <a:cs typeface="Arial" charset="0"/>
              </a:rPr>
              <a:t>MEMBUAT KEBAIKAN DAN MENGHASILKAN PAHALA BERTERUSAN WALAUPUN SETELAH MATI MELALUI</a:t>
            </a:r>
            <a:r>
              <a:rPr lang="en-US" sz="2000" b="1" dirty="0" smtClean="0">
                <a:solidFill>
                  <a:prstClr val="black"/>
                </a:solidFill>
                <a:effectLst>
                  <a:glow rad="101600">
                    <a:prstClr val="white">
                      <a:alpha val="60000"/>
                    </a:prstClr>
                  </a:glow>
                </a:effectLst>
                <a:cs typeface="Arial" charset="0"/>
              </a:rPr>
              <a:t>:</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ILMU </a:t>
            </a:r>
            <a:r>
              <a:rPr lang="en-US" sz="2000" b="1" dirty="0">
                <a:solidFill>
                  <a:prstClr val="black"/>
                </a:solidFill>
                <a:effectLst>
                  <a:glow rad="101600">
                    <a:prstClr val="white">
                      <a:alpha val="60000"/>
                    </a:prstClr>
                  </a:glow>
                </a:effectLst>
                <a:cs typeface="Arial" charset="0"/>
              </a:rPr>
              <a:t>YANG  DIAJAR DAN DI AMALKAN OLEH PENERIMA </a:t>
            </a:r>
            <a:r>
              <a:rPr lang="en-US" sz="2000" b="1" dirty="0" smtClean="0">
                <a:solidFill>
                  <a:prstClr val="black"/>
                </a:solidFill>
                <a:effectLst>
                  <a:glow rad="101600">
                    <a:prstClr val="white">
                      <a:alpha val="60000"/>
                    </a:prstClr>
                  </a:glow>
                </a:effectLst>
                <a:cs typeface="Arial" charset="0"/>
              </a:rPr>
              <a:t>.</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ANAK YANG </a:t>
            </a:r>
            <a:r>
              <a:rPr lang="en-US" sz="2000" b="1" dirty="0">
                <a:solidFill>
                  <a:prstClr val="black"/>
                </a:solidFill>
                <a:effectLst>
                  <a:glow rad="101600">
                    <a:prstClr val="white">
                      <a:alpha val="60000"/>
                    </a:prstClr>
                  </a:glow>
                </a:effectLst>
                <a:cs typeface="Arial" charset="0"/>
              </a:rPr>
              <a:t>DIDIDIK SOLEH BERBAKTI DAN MENDOAKAN  KEBAIKAN</a:t>
            </a:r>
            <a:r>
              <a:rPr lang="en-US" sz="2000" b="1" dirty="0" smtClean="0">
                <a:solidFill>
                  <a:prstClr val="black"/>
                </a:solidFill>
                <a:effectLst>
                  <a:glow rad="101600">
                    <a:prstClr val="white">
                      <a:alpha val="60000"/>
                    </a:prstClr>
                  </a:glow>
                </a:effectLst>
                <a:cs typeface="Arial" charset="0"/>
              </a:rPr>
              <a:t>.</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SEDAKAH </a:t>
            </a:r>
            <a:r>
              <a:rPr lang="en-US" sz="2000" b="1" dirty="0">
                <a:solidFill>
                  <a:prstClr val="black"/>
                </a:solidFill>
                <a:effectLst>
                  <a:glow rad="101600">
                    <a:prstClr val="white">
                      <a:alpha val="60000"/>
                    </a:prstClr>
                  </a:glow>
                </a:effectLst>
                <a:cs typeface="Arial" charset="0"/>
              </a:rPr>
              <a:t>ASET </a:t>
            </a:r>
            <a:r>
              <a:rPr lang="en-US" sz="2000" b="1" dirty="0" smtClean="0">
                <a:solidFill>
                  <a:prstClr val="black"/>
                </a:solidFill>
                <a:effectLst>
                  <a:glow rad="101600">
                    <a:prstClr val="white">
                      <a:alpha val="60000"/>
                    </a:prstClr>
                  </a:glow>
                </a:effectLst>
                <a:cs typeface="Arial" charset="0"/>
              </a:rPr>
              <a:t>KEKAL (</a:t>
            </a:r>
            <a:r>
              <a:rPr lang="en-US" sz="2000" b="1" dirty="0">
                <a:solidFill>
                  <a:prstClr val="black"/>
                </a:solidFill>
                <a:effectLst>
                  <a:glow rad="101600">
                    <a:prstClr val="white">
                      <a:alpha val="60000"/>
                    </a:prstClr>
                  </a:glow>
                </a:effectLst>
                <a:cs typeface="Arial" charset="0"/>
              </a:rPr>
              <a:t>WAKAF</a:t>
            </a:r>
            <a:r>
              <a:rPr lang="en-US" sz="2000" b="1" dirty="0" smtClean="0">
                <a:solidFill>
                  <a:prstClr val="black"/>
                </a:solidFill>
                <a:effectLst>
                  <a:glow rad="101600">
                    <a:prstClr val="white">
                      <a:alpha val="60000"/>
                    </a:prstClr>
                  </a:glow>
                </a:effectLst>
                <a:cs typeface="Arial" charset="0"/>
              </a:rPr>
              <a:t>).</a:t>
            </a:r>
            <a:endParaRPr lang="en-US" sz="2000" b="1" dirty="0">
              <a:solidFill>
                <a:prstClr val="black"/>
              </a:solidFill>
              <a:effectLst>
                <a:glow rad="101600">
                  <a:prstClr val="white">
                    <a:alpha val="60000"/>
                  </a:prstClr>
                </a:glow>
              </a:effectLst>
              <a:cs typeface="Arial" charset="0"/>
            </a:endParaRPr>
          </a:p>
          <a:p>
            <a:pPr algn="just">
              <a:defRPr/>
            </a:pPr>
            <a:endParaRPr lang="en-US" sz="1000" b="1" dirty="0" smtClean="0">
              <a:solidFill>
                <a:prstClr val="black"/>
              </a:solidFill>
              <a:effectLst>
                <a:glow rad="101600">
                  <a:prstClr val="white">
                    <a:alpha val="60000"/>
                  </a:prstClr>
                </a:glow>
              </a:effectLst>
              <a:cs typeface="Arial" charset="0"/>
            </a:endParaRPr>
          </a:p>
          <a:p>
            <a:pPr algn="just">
              <a:defRPr/>
            </a:pPr>
            <a:r>
              <a:rPr lang="en-US" sz="2000" b="1" dirty="0" smtClean="0">
                <a:solidFill>
                  <a:prstClr val="black"/>
                </a:solidFill>
                <a:effectLst>
                  <a:glow rad="101600">
                    <a:prstClr val="white">
                      <a:alpha val="60000"/>
                    </a:prstClr>
                  </a:glow>
                </a:effectLst>
                <a:cs typeface="Arial" charset="0"/>
              </a:rPr>
              <a:t>2.    WAKAF</a:t>
            </a:r>
            <a:r>
              <a:rPr lang="en-US" sz="2000" b="1" dirty="0">
                <a:solidFill>
                  <a:prstClr val="black"/>
                </a:solidFill>
                <a:effectLst>
                  <a:glow rad="101600">
                    <a:prstClr val="white">
                      <a:alpha val="60000"/>
                    </a:prstClr>
                  </a:glow>
                </a:effectLst>
                <a:cs typeface="Arial" charset="0"/>
              </a:rPr>
              <a:t>: MEMPERUNTUKKAN ASET KERANA ALLAH UNTUK KEBAIKAN </a:t>
            </a:r>
            <a:r>
              <a:rPr lang="en-US" sz="2000" b="1" dirty="0" smtClean="0">
                <a:solidFill>
                  <a:prstClr val="black"/>
                </a:solidFill>
                <a:effectLst>
                  <a:glow rad="101600">
                    <a:prstClr val="white">
                      <a:alpha val="60000"/>
                    </a:prstClr>
                  </a:glow>
                </a:effectLst>
                <a:cs typeface="Arial" charset="0"/>
              </a:rPr>
              <a:t> </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MASYARAKAT</a:t>
            </a:r>
            <a:r>
              <a:rPr lang="en-US" sz="2000" b="1" dirty="0">
                <a:solidFill>
                  <a:prstClr val="black"/>
                </a:solidFill>
                <a:effectLst>
                  <a:glow rad="101600">
                    <a:prstClr val="white">
                      <a:alpha val="60000"/>
                    </a:prstClr>
                  </a:glow>
                </a:effectLst>
                <a:cs typeface="Arial" charset="0"/>
              </a:rPr>
              <a:t>, DIURUS OLEH WALIYYUL AMRI- MAIDAM, YANG MENGAGIHKAN </a:t>
            </a:r>
            <a:r>
              <a:rPr lang="en-US" sz="2000" b="1" dirty="0" smtClean="0">
                <a:solidFill>
                  <a:prstClr val="black"/>
                </a:solidFill>
                <a:effectLst>
                  <a:glow rad="101600">
                    <a:prstClr val="white">
                      <a:alpha val="60000"/>
                    </a:prstClr>
                  </a:glow>
                </a:effectLst>
                <a:cs typeface="Arial" charset="0"/>
              </a:rPr>
              <a:t> </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HASILNYA </a:t>
            </a:r>
            <a:r>
              <a:rPr lang="en-US" sz="2000" b="1" dirty="0">
                <a:solidFill>
                  <a:prstClr val="black"/>
                </a:solidFill>
                <a:effectLst>
                  <a:glow rad="101600">
                    <a:prstClr val="white">
                      <a:alpha val="60000"/>
                    </a:prstClr>
                  </a:glow>
                </a:effectLst>
                <a:cs typeface="Arial" charset="0"/>
              </a:rPr>
              <a:t>UNTUK INSTITUSI DAN WARGA ISLAM YANG MEMERLUKAN</a:t>
            </a:r>
            <a:r>
              <a:rPr lang="en-US"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000" b="1" dirty="0">
              <a:solidFill>
                <a:prstClr val="black"/>
              </a:solidFill>
              <a:effectLst>
                <a:glow rad="101600">
                  <a:prstClr val="white">
                    <a:alpha val="60000"/>
                  </a:prstClr>
                </a:glow>
              </a:effectLst>
              <a:cs typeface="Arial" charset="0"/>
            </a:endParaRPr>
          </a:p>
          <a:p>
            <a:pPr algn="just">
              <a:defRPr/>
            </a:pPr>
            <a:r>
              <a:rPr lang="en-US" sz="2000" b="1" dirty="0" smtClean="0">
                <a:solidFill>
                  <a:prstClr val="black"/>
                </a:solidFill>
                <a:effectLst>
                  <a:glow rad="101600">
                    <a:prstClr val="white">
                      <a:alpha val="60000"/>
                    </a:prstClr>
                  </a:glow>
                </a:effectLst>
                <a:cs typeface="Arial" charset="0"/>
              </a:rPr>
              <a:t>3.    HASIL </a:t>
            </a:r>
            <a:r>
              <a:rPr lang="en-US" sz="2000" b="1" dirty="0">
                <a:solidFill>
                  <a:prstClr val="black"/>
                </a:solidFill>
                <a:effectLst>
                  <a:glow rad="101600">
                    <a:prstClr val="white">
                      <a:alpha val="60000"/>
                    </a:prstClr>
                  </a:glow>
                </a:effectLst>
                <a:cs typeface="Arial" charset="0"/>
              </a:rPr>
              <a:t>ASET WAKAF MEMBANTU KESEJAHTERAAN KEHIDUPAN MASYARAKAT, </a:t>
            </a:r>
            <a:r>
              <a:rPr lang="en-US" sz="2000" b="1" dirty="0" smtClean="0">
                <a:solidFill>
                  <a:prstClr val="black"/>
                </a:solidFill>
                <a:effectLst>
                  <a:glow rad="101600">
                    <a:prstClr val="white">
                      <a:alpha val="60000"/>
                    </a:prstClr>
                  </a:glow>
                </a:effectLst>
                <a:cs typeface="Arial" charset="0"/>
              </a:rPr>
              <a:t> </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KEGIATAN </a:t>
            </a:r>
            <a:r>
              <a:rPr lang="en-US" sz="2000" b="1" dirty="0">
                <a:solidFill>
                  <a:prstClr val="black"/>
                </a:solidFill>
                <a:effectLst>
                  <a:glow rad="101600">
                    <a:prstClr val="white">
                      <a:alpha val="60000"/>
                    </a:prstClr>
                  </a:glow>
                </a:effectLst>
                <a:cs typeface="Arial" charset="0"/>
              </a:rPr>
              <a:t>BERFAEDAH DAN MENJANA EKONOMI UMAT ISLAM. PEWAKAF </a:t>
            </a:r>
            <a:r>
              <a:rPr lang="en-US" sz="2000" b="1" dirty="0" smtClean="0">
                <a:solidFill>
                  <a:prstClr val="black"/>
                </a:solidFill>
                <a:effectLst>
                  <a:glow rad="101600">
                    <a:prstClr val="white">
                      <a:alpha val="60000"/>
                    </a:prstClr>
                  </a:glow>
                </a:effectLst>
                <a:cs typeface="Arial" charset="0"/>
              </a:rPr>
              <a:t> </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BERJASA</a:t>
            </a:r>
            <a:r>
              <a:rPr lang="en-US" sz="2000" b="1" dirty="0">
                <a:solidFill>
                  <a:prstClr val="black"/>
                </a:solidFill>
                <a:effectLst>
                  <a:glow rad="101600">
                    <a:prstClr val="white">
                      <a:alpha val="60000"/>
                    </a:prstClr>
                  </a:glow>
                </a:effectLst>
                <a:cs typeface="Arial" charset="0"/>
              </a:rPr>
              <a:t>, DIKENANG DAN MENDAPAT PAHALA RAHMAT BERTERUSAN. </a:t>
            </a:r>
            <a:endParaRPr lang="en-US" sz="20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endParaRPr lang="en-US" sz="2000" b="1" dirty="0">
              <a:solidFill>
                <a:prstClr val="black"/>
              </a:solidFill>
              <a:effectLst>
                <a:glow rad="101600">
                  <a:prstClr val="white">
                    <a:alpha val="60000"/>
                  </a:prstClr>
                </a:glow>
              </a:effectLst>
              <a:cs typeface="Arial" charset="0"/>
            </a:endParaRPr>
          </a:p>
          <a:p>
            <a:pPr algn="just">
              <a:defRPr/>
            </a:pPr>
            <a:r>
              <a:rPr lang="en-US" sz="2000" b="1" dirty="0" smtClean="0">
                <a:solidFill>
                  <a:prstClr val="black"/>
                </a:solidFill>
                <a:effectLst>
                  <a:glow rad="101600">
                    <a:prstClr val="white">
                      <a:alpha val="60000"/>
                    </a:prstClr>
                  </a:glow>
                </a:effectLst>
                <a:cs typeface="Arial" charset="0"/>
              </a:rPr>
              <a:t>4.   BERWAKAF </a:t>
            </a:r>
            <a:r>
              <a:rPr lang="en-US" sz="2000" b="1" dirty="0">
                <a:solidFill>
                  <a:prstClr val="black"/>
                </a:solidFill>
                <a:effectLst>
                  <a:glow rad="101600">
                    <a:prstClr val="white">
                      <a:alpha val="60000"/>
                    </a:prstClr>
                  </a:glow>
                </a:effectLst>
                <a:cs typeface="Arial" charset="0"/>
              </a:rPr>
              <a:t>BOLEH SECARA KECILAN SEPERTI WAKAF WANG TUNAI. DENGAN </a:t>
            </a:r>
            <a:r>
              <a:rPr lang="en-US" sz="2000" b="1" dirty="0" smtClean="0">
                <a:solidFill>
                  <a:prstClr val="black"/>
                </a:solidFill>
                <a:effectLst>
                  <a:glow rad="101600">
                    <a:prstClr val="white">
                      <a:alpha val="60000"/>
                    </a:prstClr>
                  </a:glow>
                </a:effectLst>
                <a:cs typeface="Arial" charset="0"/>
              </a:rPr>
              <a:t> </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WANG-WANG </a:t>
            </a:r>
            <a:r>
              <a:rPr lang="en-US" sz="2000" b="1" dirty="0">
                <a:solidFill>
                  <a:prstClr val="black"/>
                </a:solidFill>
                <a:effectLst>
                  <a:glow rad="101600">
                    <a:prstClr val="white">
                      <a:alpha val="60000"/>
                    </a:prstClr>
                  </a:glow>
                </a:effectLst>
                <a:cs typeface="Arial" charset="0"/>
              </a:rPr>
              <a:t>WAKAF TERKUMPUL DIDAPATKAN ASET KOMERSIAL </a:t>
            </a:r>
            <a:r>
              <a:rPr lang="en-US" sz="2000" b="1" dirty="0" smtClean="0">
                <a:solidFill>
                  <a:prstClr val="black"/>
                </a:solidFill>
                <a:effectLst>
                  <a:glow rad="101600">
                    <a:prstClr val="white">
                      <a:alpha val="60000"/>
                    </a:prstClr>
                  </a:glow>
                </a:effectLst>
                <a:cs typeface="Arial" charset="0"/>
              </a:rPr>
              <a:t>DI MANA  </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HASIL </a:t>
            </a:r>
            <a:r>
              <a:rPr lang="en-US" sz="2000" b="1" dirty="0">
                <a:solidFill>
                  <a:prstClr val="black"/>
                </a:solidFill>
                <a:effectLst>
                  <a:glow rad="101600">
                    <a:prstClr val="white">
                      <a:alpha val="60000"/>
                    </a:prstClr>
                  </a:glow>
                </a:effectLst>
                <a:cs typeface="Arial" charset="0"/>
              </a:rPr>
              <a:t>DIGUNAKAN BAGI KESEJAHTERAAN MASYARAKAT ISLAM. PEWAKAF WANG </a:t>
            </a:r>
            <a:r>
              <a:rPr lang="en-US" sz="2000" b="1" dirty="0" smtClean="0">
                <a:solidFill>
                  <a:prstClr val="black"/>
                </a:solidFill>
                <a:effectLst>
                  <a:glow rad="101600">
                    <a:prstClr val="white">
                      <a:alpha val="60000"/>
                    </a:prstClr>
                  </a:glow>
                </a:effectLst>
                <a:cs typeface="Arial" charset="0"/>
              </a:rPr>
              <a:t> </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TUNAI </a:t>
            </a:r>
            <a:r>
              <a:rPr lang="en-US" sz="2000" b="1" dirty="0">
                <a:solidFill>
                  <a:prstClr val="black"/>
                </a:solidFill>
                <a:effectLst>
                  <a:glow rad="101600">
                    <a:prstClr val="white">
                      <a:alpha val="60000"/>
                    </a:prstClr>
                  </a:glow>
                </a:effectLst>
                <a:cs typeface="Arial" charset="0"/>
              </a:rPr>
              <a:t>TETAP BEROLEH </a:t>
            </a:r>
            <a:r>
              <a:rPr lang="en-US" sz="2000" b="1" dirty="0" smtClean="0">
                <a:solidFill>
                  <a:prstClr val="black"/>
                </a:solidFill>
                <a:effectLst>
                  <a:glow rad="101600">
                    <a:prstClr val="white">
                      <a:alpha val="60000"/>
                    </a:prstClr>
                  </a:glow>
                </a:effectLst>
                <a:cs typeface="Arial" charset="0"/>
              </a:rPr>
              <a:t>KEBAHAGIAAN </a:t>
            </a:r>
            <a:r>
              <a:rPr lang="en-US" sz="2000" b="1" dirty="0">
                <a:solidFill>
                  <a:prstClr val="black"/>
                </a:solidFill>
                <a:effectLst>
                  <a:glow rad="101600">
                    <a:prstClr val="white">
                      <a:alpha val="60000"/>
                    </a:prstClr>
                  </a:glow>
                </a:effectLst>
                <a:cs typeface="Arial" charset="0"/>
              </a:rPr>
              <a:t>DAN RAHMAT BERTERUSAN.</a:t>
            </a:r>
            <a:endParaRPr lang="en-US" sz="600" b="1" dirty="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1358788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3483005"/>
            <a:ext cx="8640960" cy="954107"/>
          </a:xfrm>
          <a:prstGeom prst="rect">
            <a:avLst/>
          </a:prstGeom>
          <a:solidFill>
            <a:srgbClr val="00B0F0"/>
          </a:solidFill>
        </p:spPr>
        <p:txBody>
          <a:bodyPr wrap="square">
            <a:spAutoFit/>
          </a:bodyPr>
          <a:lstStyle/>
          <a:p>
            <a:pPr algn="ctr" fontAlgn="auto">
              <a:spcBef>
                <a:spcPts val="0"/>
              </a:spcBef>
              <a:spcAft>
                <a:spcPts val="0"/>
              </a:spcAft>
              <a:defRPr/>
            </a:pPr>
            <a:r>
              <a:rPr lang="en-US" sz="2800" dirty="0" smtClean="0">
                <a:ln w="0">
                  <a:solidFill>
                    <a:schemeClr val="tx1"/>
                  </a:solidFill>
                </a:ln>
                <a:solidFill>
                  <a:schemeClr val="bg1"/>
                </a:solidFill>
                <a:effectLst>
                  <a:glow rad="101600">
                    <a:schemeClr val="tx1">
                      <a:alpha val="60000"/>
                    </a:schemeClr>
                  </a:glow>
                  <a:outerShdw blurRad="38100" dist="19050" dir="2700000" algn="tl" rotWithShape="0">
                    <a:schemeClr val="dk1">
                      <a:alpha val="40000"/>
                    </a:schemeClr>
                  </a:outerShdw>
                </a:effectLst>
                <a:latin typeface="Arial Black" panose="020B0A04020102020204" pitchFamily="34" charset="0"/>
                <a:cs typeface="Traditional Arabic" pitchFamily="2" charset="-78"/>
              </a:rPr>
              <a:t>BERTAKWALAH KPD ALLAH DENGAN SEBENAR- </a:t>
            </a:r>
            <a:r>
              <a:rPr lang="en-US" sz="2800" dirty="0" smtClean="0">
                <a:ln w="0">
                  <a:solidFill>
                    <a:schemeClr val="tx1"/>
                  </a:solidFill>
                </a:ln>
                <a:solidFill>
                  <a:schemeClr val="bg1"/>
                </a:solidFill>
                <a:effectLst>
                  <a:glow rad="101600">
                    <a:schemeClr val="tx1">
                      <a:alpha val="60000"/>
                    </a:schemeClr>
                  </a:glow>
                  <a:outerShdw blurRad="38100" dist="19050" dir="2700000" algn="tl" rotWithShape="0">
                    <a:schemeClr val="dk1">
                      <a:alpha val="40000"/>
                    </a:schemeClr>
                  </a:outerShdw>
                </a:effectLst>
                <a:latin typeface="Arial Black" panose="020B0A04020102020204" pitchFamily="34" charset="0"/>
                <a:cs typeface="Traditional Arabic" pitchFamily="2" charset="-78"/>
              </a:rPr>
              <a:t>BENARNYA</a:t>
            </a:r>
            <a:endParaRPr lang="en-US" sz="2800" dirty="0" smtClean="0">
              <a:ln w="0">
                <a:solidFill>
                  <a:schemeClr val="tx1"/>
                </a:solidFill>
              </a:ln>
              <a:solidFill>
                <a:schemeClr val="bg1"/>
              </a:solidFill>
              <a:effectLst>
                <a:glow rad="101600">
                  <a:schemeClr val="tx1">
                    <a:alpha val="60000"/>
                  </a:schemeClr>
                </a:glow>
                <a:outerShdw blurRad="38100" dist="19050" dir="2700000" algn="tl" rotWithShape="0">
                  <a:schemeClr val="dk1">
                    <a:alpha val="40000"/>
                  </a:schemeClr>
                </a:outerShdw>
              </a:effectLst>
              <a:latin typeface="Arial Black" panose="020B0A04020102020204" pitchFamily="34" charset="0"/>
              <a:cs typeface="Traditional Arabic" pitchFamily="2" charset="-78"/>
            </a:endParaRPr>
          </a:p>
        </p:txBody>
      </p:sp>
      <p:sp>
        <p:nvSpPr>
          <p:cNvPr id="4" name="TextBox 3"/>
          <p:cNvSpPr txBox="1"/>
          <p:nvPr/>
        </p:nvSpPr>
        <p:spPr>
          <a:xfrm>
            <a:off x="899592" y="1478394"/>
            <a:ext cx="7488832" cy="1446550"/>
          </a:xfrm>
          <a:prstGeom prst="rect">
            <a:avLst/>
          </a:prstGeom>
          <a:solidFill>
            <a:srgbClr val="00B050"/>
          </a:solidFill>
        </p:spPr>
        <p:txBody>
          <a:bodyPr wrap="square" rtlCol="0">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وَمَا تُنْفِقُوْا مِنْ شَيْئٍ لِلَّهِ فَهُوَ يُخْلِفُهُ وَهُوَ خَيْرُ الرَّازِقِيْنَ</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4"/>
          <p:cNvSpPr/>
          <p:nvPr/>
        </p:nvSpPr>
        <p:spPr>
          <a:xfrm>
            <a:off x="180528" y="4811668"/>
            <a:ext cx="8711952" cy="1569660"/>
          </a:xfrm>
          <a:prstGeom prst="rect">
            <a:avLst/>
          </a:prstGeom>
          <a:solidFill>
            <a:srgbClr val="FFC000"/>
          </a:solidFill>
        </p:spPr>
        <p:txBody>
          <a:bodyPr wrap="square">
            <a:spAutoFit/>
          </a:bodyPr>
          <a:lstStyle/>
          <a:p>
            <a:pPr algn="ctr" fontAlgn="auto">
              <a:spcBef>
                <a:spcPts val="0"/>
              </a:spcBef>
              <a:spcAft>
                <a:spcPts val="0"/>
              </a:spcAft>
              <a:defRPr/>
            </a:pPr>
            <a:r>
              <a:rPr lang="en-US" sz="3200" dirty="0" smtClean="0">
                <a:ln w="0"/>
                <a:effectLst>
                  <a:outerShdw blurRad="38100" dist="19050" dir="2700000" algn="tl" rotWithShape="0">
                    <a:schemeClr val="dk1">
                      <a:alpha val="40000"/>
                    </a:schemeClr>
                  </a:outerShdw>
                </a:effectLst>
                <a:latin typeface="Arial Black" panose="020B0A04020102020204" pitchFamily="34" charset="0"/>
                <a:cs typeface="Traditional Arabic" pitchFamily="2" charset="-78"/>
              </a:rPr>
              <a:t>BERINFAQLAH KERANA ALLAH, PASTI DIKURNIAKAN GANTIAN DI DUNIA DAN PAHALA BERGANDA DI AKHIRAT</a:t>
            </a:r>
            <a:endParaRPr lang="en-US" sz="3200" dirty="0">
              <a:ln w="0"/>
              <a:effectLst>
                <a:outerShdw blurRad="38100" dist="19050" dir="2700000" algn="tl" rotWithShape="0">
                  <a:schemeClr val="dk1">
                    <a:alpha val="40000"/>
                  </a:schemeClr>
                </a:outerShdw>
              </a:effectLst>
              <a:latin typeface="Arial Black" panose="020B0A04020102020204" pitchFamily="34" charset="0"/>
              <a:cs typeface="Traditional Arabic" pitchFamily="2" charset="-78"/>
            </a:endParaRPr>
          </a:p>
        </p:txBody>
      </p:sp>
      <p:sp>
        <p:nvSpPr>
          <p:cNvPr id="6" name="Rectangle 5"/>
          <p:cNvSpPr/>
          <p:nvPr/>
        </p:nvSpPr>
        <p:spPr>
          <a:xfrm>
            <a:off x="714348" y="15517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425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738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
            </a:r>
            <a:br>
              <a:rPr lang="en-AU" smtClean="0"/>
            </a:br>
            <a:endParaRPr lang="en-AU" dirty="0"/>
          </a:p>
        </p:txBody>
      </p:sp>
      <p:sp>
        <p:nvSpPr>
          <p:cNvPr id="4" name="TextBox 3"/>
          <p:cNvSpPr txBox="1"/>
          <p:nvPr/>
        </p:nvSpPr>
        <p:spPr>
          <a:xfrm>
            <a:off x="251520" y="2511"/>
            <a:ext cx="8640960" cy="1384995"/>
          </a:xfrm>
          <a:prstGeom prst="rect">
            <a:avLst/>
          </a:prstGeom>
          <a:noFill/>
        </p:spPr>
        <p:txBody>
          <a:bodyPr wrap="square" rtlCol="0">
            <a:spAutoFit/>
          </a:bodyPr>
          <a:lstStyle/>
          <a:p>
            <a:pPr algn="ctr"/>
            <a:r>
              <a:rPr lang="en-US" sz="2800" b="1" dirty="0" smtClean="0">
                <a:ln>
                  <a:solidFill>
                    <a:srgbClr val="FFFF00"/>
                  </a:solidFill>
                </a:ln>
                <a:effectLst>
                  <a:glow rad="101600">
                    <a:schemeClr val="bg1">
                      <a:alpha val="60000"/>
                    </a:schemeClr>
                  </a:glow>
                  <a:outerShdw blurRad="38100" dist="38100" dir="2700000" algn="tl">
                    <a:srgbClr val="000000">
                      <a:alpha val="43137"/>
                    </a:srgbClr>
                  </a:outerShdw>
                </a:effectLst>
                <a:latin typeface="Arial Black" panose="020B0A04020102020204" pitchFamily="34" charset="0"/>
              </a:rPr>
              <a:t>REBUTLAH PELUANG MEMBUAT KEBAJIKAN UNTUK MENDAPAT PAHALA BERTERUSAN:</a:t>
            </a:r>
            <a:endParaRPr lang="en-MY" sz="2800" b="1" dirty="0">
              <a:ln>
                <a:solidFill>
                  <a:srgbClr val="FFFF00"/>
                </a:solidFill>
              </a:ln>
              <a:effectLst>
                <a:glow rad="101600">
                  <a:schemeClr val="bg1">
                    <a:alpha val="60000"/>
                  </a:schemeClr>
                </a:glow>
                <a:outerShdw blurRad="38100" dist="38100" dir="2700000" algn="tl">
                  <a:srgbClr val="000000">
                    <a:alpha val="43137"/>
                  </a:srgbClr>
                </a:outerShdw>
              </a:effectLst>
              <a:latin typeface="Arial Black" panose="020B0A04020102020204" pitchFamily="34" charset="0"/>
            </a:endParaRPr>
          </a:p>
        </p:txBody>
      </p:sp>
      <p:graphicFrame>
        <p:nvGraphicFramePr>
          <p:cNvPr id="5" name="Diagram 4"/>
          <p:cNvGraphicFramePr/>
          <p:nvPr>
            <p:extLst>
              <p:ext uri="{D42A27DB-BD31-4B8C-83A1-F6EECF244321}">
                <p14:modId xmlns:p14="http://schemas.microsoft.com/office/powerpoint/2010/main" val="1303334024"/>
              </p:ext>
            </p:extLst>
          </p:nvPr>
        </p:nvGraphicFramePr>
        <p:xfrm>
          <a:off x="457200" y="1446688"/>
          <a:ext cx="8229600" cy="5078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738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
            </a:r>
            <a:br>
              <a:rPr lang="en-AU" smtClean="0"/>
            </a:br>
            <a:endParaRPr lang="en-AU" dirty="0"/>
          </a:p>
        </p:txBody>
      </p:sp>
      <p:sp>
        <p:nvSpPr>
          <p:cNvPr id="4" name="TextBox 3"/>
          <p:cNvSpPr txBox="1"/>
          <p:nvPr/>
        </p:nvSpPr>
        <p:spPr>
          <a:xfrm>
            <a:off x="0" y="4186823"/>
            <a:ext cx="9144000" cy="255454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pPr lvl="0" algn="ctr"/>
            <a:r>
              <a:rPr lang="en-US" sz="2000" dirty="0" smtClean="0">
                <a:latin typeface="Arial Black" panose="020B0A04020102020204" pitchFamily="34" charset="0"/>
              </a:rPr>
              <a:t>BANDINGAN (DERMA) ORANG-ORANG YANG MEMBELANJAKAN HARTANYA PADA JALAN ALLAH, IALAH SAMA SEPERTI SEBIJI BENIH YANG TUMBUH MENERBITKAN TUJUH TANGKAI; TIAP-TIAP TANGKAI ITU PULA MENGANDUNGI SERATUS BIJI. DAN (INGATLAH) ALLAH AKAN MELIPAT-GANDAKAN PAHALA BAGI SESIAPA YANG DIKEHENDAKI-NYA, DAN ALLAH MAHA LUAS (RAHMAT) KURNIA-NYA, LAGI MELIPUTI ILMU PENGETAHUANNYA.</a:t>
            </a:r>
            <a:endParaRPr lang="en-MY" sz="2000" dirty="0"/>
          </a:p>
        </p:txBody>
      </p:sp>
      <p:sp>
        <p:nvSpPr>
          <p:cNvPr id="5" name="Right Arrow 4"/>
          <p:cNvSpPr/>
          <p:nvPr/>
        </p:nvSpPr>
        <p:spPr>
          <a:xfrm>
            <a:off x="152400" y="179512"/>
            <a:ext cx="6477226" cy="137728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AL-BAQARAH, AYAT 261</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52400" y="1665382"/>
            <a:ext cx="8763000" cy="2123658"/>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p:spPr>
        <p:txBody>
          <a:bodyPr wrap="square">
            <a:spAutoFit/>
          </a:bodyPr>
          <a:lstStyle/>
          <a:p>
            <a:pPr algn="ctr" rtl="1">
              <a:defRPr/>
            </a:pPr>
            <a:r>
              <a:rPr lang="ar-SA" sz="4400" b="1" kern="0" dirty="0">
                <a:ln w="3175" cmpd="sng">
                  <a:noFill/>
                  <a:prstDash val="solid"/>
                </a:ln>
                <a:solidFill>
                  <a:schemeClr val="bg1"/>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مَّثَلُ الَّذِينَ يُنفِقُونَ أَمْوَالَهُمْ فِي سَبِيلِ اللَّهِ كَمَثَلِ حَبَّةٍ أَنبَتَتْ سَبْعَ سَنَابِلَ فِي كُلِّ سُنبُلَةٍ مِّائَةُ حَبَّةٍ ۗ وَاللَّهُ يُضَاعِفُ لِمَن يَشَاءُ ۗ وَاللَّهُ وَاسِعٌ عَلِيمٌ</a:t>
            </a:r>
            <a:endParaRPr lang="en-MY" sz="4400" b="1" kern="0" dirty="0">
              <a:ln w="3175" cmpd="sng">
                <a:noFill/>
                <a:prstDash val="solid"/>
              </a:ln>
              <a:solidFill>
                <a:schemeClr val="bg1"/>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83568" y="2708920"/>
            <a:ext cx="8182744" cy="3600400"/>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3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WAKAF HARTA KEKAL</a:t>
            </a:r>
          </a:p>
          <a:p>
            <a:pPr algn="ctr">
              <a:defRPr/>
            </a:pPr>
            <a:endParaRPr lang="sv-SE" sz="3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defRPr/>
            </a:pPr>
            <a:r>
              <a:rPr lang="sv-SE" sz="3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p>
          <a:p>
            <a:pPr algn="ctr">
              <a:defRPr/>
            </a:pPr>
            <a:r>
              <a:rPr lang="sv-SE" sz="3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PAHALA TERUS MENGALIR SETELAH PEWAKAF MATI</a:t>
            </a:r>
            <a:endParaRPr lang="en-US" sz="3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Curved Right Arrow 3"/>
          <p:cNvSpPr/>
          <p:nvPr/>
        </p:nvSpPr>
        <p:spPr>
          <a:xfrm rot="712645">
            <a:off x="406979" y="1141602"/>
            <a:ext cx="1069776" cy="2199766"/>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5" name="Rounded Rectangle 4"/>
          <p:cNvSpPr/>
          <p:nvPr/>
        </p:nvSpPr>
        <p:spPr>
          <a:xfrm>
            <a:off x="1187624" y="473258"/>
            <a:ext cx="5346328" cy="1380058"/>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sv-SE" sz="3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BERSEDEKAH JARIAH</a:t>
            </a:r>
            <a:endParaRPr lang="en-US" sz="3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triped Right Arrow 5"/>
          <p:cNvSpPr/>
          <p:nvPr/>
        </p:nvSpPr>
        <p:spPr>
          <a:xfrm rot="5400000">
            <a:off x="4342519" y="3730489"/>
            <a:ext cx="1107034" cy="93610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282416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1637</Words>
  <Application>Microsoft Office PowerPoint</Application>
  <PresentationFormat>On-screen Show (4:3)</PresentationFormat>
  <Paragraphs>216</Paragraphs>
  <Slides>42</Slides>
  <Notes>0</Notes>
  <HiddenSlides>0</HiddenSlides>
  <MMClips>0</MMClip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Office Theme</vt:lpstr>
      <vt:lpstr>1_Office Theme</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15</cp:revision>
  <dcterms:created xsi:type="dcterms:W3CDTF">2019-12-17T04:48:06Z</dcterms:created>
  <dcterms:modified xsi:type="dcterms:W3CDTF">2019-12-19T06:05:18Z</dcterms:modified>
</cp:coreProperties>
</file>